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311" r:id="rId2"/>
    <p:sldId id="258" r:id="rId3"/>
    <p:sldId id="259" r:id="rId4"/>
    <p:sldId id="260" r:id="rId5"/>
    <p:sldId id="285" r:id="rId6"/>
    <p:sldId id="295" r:id="rId7"/>
    <p:sldId id="261" r:id="rId8"/>
    <p:sldId id="306" r:id="rId9"/>
    <p:sldId id="265" r:id="rId10"/>
    <p:sldId id="293" r:id="rId11"/>
    <p:sldId id="294" r:id="rId12"/>
    <p:sldId id="307" r:id="rId13"/>
    <p:sldId id="272" r:id="rId14"/>
    <p:sldId id="298" r:id="rId15"/>
    <p:sldId id="300" r:id="rId16"/>
    <p:sldId id="299" r:id="rId17"/>
    <p:sldId id="297" r:id="rId18"/>
    <p:sldId id="305" r:id="rId19"/>
    <p:sldId id="310" r:id="rId20"/>
    <p:sldId id="303" r:id="rId21"/>
    <p:sldId id="302" r:id="rId22"/>
    <p:sldId id="301" r:id="rId23"/>
    <p:sldId id="309" r:id="rId24"/>
    <p:sldId id="312" r:id="rId25"/>
    <p:sldId id="296" r:id="rId26"/>
    <p:sldId id="278" r:id="rId27"/>
  </p:sldIdLst>
  <p:sldSz cx="9144000" cy="5143500" type="screen16x9"/>
  <p:notesSz cx="6858000" cy="9144000"/>
  <p:embeddedFontLst>
    <p:embeddedFont>
      <p:font typeface="Abadi Extra Light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  <p:embeddedFont>
      <p:font typeface="Montserrat Light" panose="020B0604020202020204" charset="0"/>
      <p:regular r:id="rId38"/>
      <p:bold r:id="rId39"/>
      <p:italic r:id="rId40"/>
      <p:boldItalic r:id="rId41"/>
    </p:embeddedFont>
    <p:embeddedFont>
      <p:font typeface="Montserrat SemiBold" panose="020B0604020202020204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9FAA74-19E4-4A48-A881-100732B4DB9A}" v="1916" dt="2023-03-06T14:06:23.745"/>
  </p1510:revLst>
</p1510:revInfo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Boffa" userId="1714ba1bdb5a58f6" providerId="LiveId" clId="{1B9FAA74-19E4-4A48-A881-100732B4DB9A}"/>
    <pc:docChg chg="undo custSel addSld delSld modSld sldOrd">
      <pc:chgData name="Luca Boffa" userId="1714ba1bdb5a58f6" providerId="LiveId" clId="{1B9FAA74-19E4-4A48-A881-100732B4DB9A}" dt="2023-03-06T14:06:23.745" v="1959"/>
      <pc:docMkLst>
        <pc:docMk/>
      </pc:docMkLst>
      <pc:sldChg chg="del">
        <pc:chgData name="Luca Boffa" userId="1714ba1bdb5a58f6" providerId="LiveId" clId="{1B9FAA74-19E4-4A48-A881-100732B4DB9A}" dt="2023-03-06T13:58:46.991" v="1562" actId="47"/>
        <pc:sldMkLst>
          <pc:docMk/>
          <pc:sldMk cId="0" sldId="256"/>
        </pc:sldMkLst>
      </pc:sldChg>
      <pc:sldChg chg="modTransition">
        <pc:chgData name="Luca Boffa" userId="1714ba1bdb5a58f6" providerId="LiveId" clId="{1B9FAA74-19E4-4A48-A881-100732B4DB9A}" dt="2023-03-06T13:59:49.769" v="1567"/>
        <pc:sldMkLst>
          <pc:docMk/>
          <pc:sldMk cId="0" sldId="258"/>
        </pc:sldMkLst>
      </pc:sldChg>
      <pc:sldChg chg="modTransition">
        <pc:chgData name="Luca Boffa" userId="1714ba1bdb5a58f6" providerId="LiveId" clId="{1B9FAA74-19E4-4A48-A881-100732B4DB9A}" dt="2023-03-06T13:59:52.395" v="1568"/>
        <pc:sldMkLst>
          <pc:docMk/>
          <pc:sldMk cId="0" sldId="259"/>
        </pc:sldMkLst>
      </pc:sldChg>
      <pc:sldChg chg="modTransition">
        <pc:chgData name="Luca Boffa" userId="1714ba1bdb5a58f6" providerId="LiveId" clId="{1B9FAA74-19E4-4A48-A881-100732B4DB9A}" dt="2023-03-06T13:59:53.842" v="1569"/>
        <pc:sldMkLst>
          <pc:docMk/>
          <pc:sldMk cId="0" sldId="260"/>
        </pc:sldMkLst>
      </pc:sldChg>
      <pc:sldChg chg="modSp mod modTransition">
        <pc:chgData name="Luca Boffa" userId="1714ba1bdb5a58f6" providerId="LiveId" clId="{1B9FAA74-19E4-4A48-A881-100732B4DB9A}" dt="2023-03-06T14:00:04.603" v="1572"/>
        <pc:sldMkLst>
          <pc:docMk/>
          <pc:sldMk cId="0" sldId="261"/>
        </pc:sldMkLst>
        <pc:spChg chg="mod">
          <ac:chgData name="Luca Boffa" userId="1714ba1bdb5a58f6" providerId="LiveId" clId="{1B9FAA74-19E4-4A48-A881-100732B4DB9A}" dt="2023-02-28T14:26:35.311" v="1528" actId="122"/>
          <ac:spMkLst>
            <pc:docMk/>
            <pc:sldMk cId="0" sldId="261"/>
            <ac:spMk id="121" creationId="{00000000-0000-0000-0000-000000000000}"/>
          </ac:spMkLst>
        </pc:spChg>
        <pc:spChg chg="mod">
          <ac:chgData name="Luca Boffa" userId="1714ba1bdb5a58f6" providerId="LiveId" clId="{1B9FAA74-19E4-4A48-A881-100732B4DB9A}" dt="2023-03-02T12:11:00.384" v="1530" actId="20577"/>
          <ac:spMkLst>
            <pc:docMk/>
            <pc:sldMk cId="0" sldId="261"/>
            <ac:spMk id="122" creationId="{00000000-0000-0000-0000-000000000000}"/>
          </ac:spMkLst>
        </pc:spChg>
      </pc:sldChg>
      <pc:sldChg chg="ord">
        <pc:chgData name="Luca Boffa" userId="1714ba1bdb5a58f6" providerId="LiveId" clId="{1B9FAA74-19E4-4A48-A881-100732B4DB9A}" dt="2023-02-28T13:10:44.070" v="6"/>
        <pc:sldMkLst>
          <pc:docMk/>
          <pc:sldMk cId="0" sldId="262"/>
        </pc:sldMkLst>
      </pc:sldChg>
      <pc:sldChg chg="modSp mod ord modTransition">
        <pc:chgData name="Luca Boffa" userId="1714ba1bdb5a58f6" providerId="LiveId" clId="{1B9FAA74-19E4-4A48-A881-100732B4DB9A}" dt="2023-03-06T14:00:09.408" v="1574"/>
        <pc:sldMkLst>
          <pc:docMk/>
          <pc:sldMk cId="0" sldId="265"/>
        </pc:sldMkLst>
        <pc:spChg chg="mod">
          <ac:chgData name="Luca Boffa" userId="1714ba1bdb5a58f6" providerId="LiveId" clId="{1B9FAA74-19E4-4A48-A881-100732B4DB9A}" dt="2023-02-28T13:31:34.952" v="222" actId="20577"/>
          <ac:spMkLst>
            <pc:docMk/>
            <pc:sldMk cId="0" sldId="265"/>
            <ac:spMk id="167" creationId="{00000000-0000-0000-0000-000000000000}"/>
          </ac:spMkLst>
        </pc:spChg>
      </pc:sldChg>
      <pc:sldChg chg="modSp mod ord">
        <pc:chgData name="Luca Boffa" userId="1714ba1bdb5a58f6" providerId="LiveId" clId="{1B9FAA74-19E4-4A48-A881-100732B4DB9A}" dt="2023-02-28T13:19:59.932" v="211" actId="14100"/>
        <pc:sldMkLst>
          <pc:docMk/>
          <pc:sldMk cId="0" sldId="266"/>
        </pc:sldMkLst>
        <pc:spChg chg="mod">
          <ac:chgData name="Luca Boffa" userId="1714ba1bdb5a58f6" providerId="LiveId" clId="{1B9FAA74-19E4-4A48-A881-100732B4DB9A}" dt="2023-02-28T13:19:59.932" v="211" actId="14100"/>
          <ac:spMkLst>
            <pc:docMk/>
            <pc:sldMk cId="0" sldId="266"/>
            <ac:spMk id="173" creationId="{00000000-0000-0000-0000-000000000000}"/>
          </ac:spMkLst>
        </pc:spChg>
      </pc:sldChg>
      <pc:sldChg chg="del">
        <pc:chgData name="Luca Boffa" userId="1714ba1bdb5a58f6" providerId="LiveId" clId="{1B9FAA74-19E4-4A48-A881-100732B4DB9A}" dt="2023-03-06T14:05:37.632" v="1950" actId="47"/>
        <pc:sldMkLst>
          <pc:docMk/>
          <pc:sldMk cId="0" sldId="268"/>
        </pc:sldMkLst>
      </pc:sldChg>
      <pc:sldChg chg="del">
        <pc:chgData name="Luca Boffa" userId="1714ba1bdb5a58f6" providerId="LiveId" clId="{1B9FAA74-19E4-4A48-A881-100732B4DB9A}" dt="2023-03-06T14:05:38.397" v="1951" actId="47"/>
        <pc:sldMkLst>
          <pc:docMk/>
          <pc:sldMk cId="0" sldId="269"/>
        </pc:sldMkLst>
      </pc:sldChg>
      <pc:sldChg chg="addSp modSp mod ord modTransition">
        <pc:chgData name="Luca Boffa" userId="1714ba1bdb5a58f6" providerId="LiveId" clId="{1B9FAA74-19E4-4A48-A881-100732B4DB9A}" dt="2023-03-06T14:00:17.288" v="1578"/>
        <pc:sldMkLst>
          <pc:docMk/>
          <pc:sldMk cId="0" sldId="272"/>
        </pc:sldMkLst>
        <pc:spChg chg="mod">
          <ac:chgData name="Luca Boffa" userId="1714ba1bdb5a58f6" providerId="LiveId" clId="{1B9FAA74-19E4-4A48-A881-100732B4DB9A}" dt="2023-02-28T14:25:28.329" v="1512" actId="1076"/>
          <ac:spMkLst>
            <pc:docMk/>
            <pc:sldMk cId="0" sldId="272"/>
            <ac:spMk id="241" creationId="{00000000-0000-0000-0000-000000000000}"/>
          </ac:spMkLst>
        </pc:spChg>
        <pc:spChg chg="mod">
          <ac:chgData name="Luca Boffa" userId="1714ba1bdb5a58f6" providerId="LiveId" clId="{1B9FAA74-19E4-4A48-A881-100732B4DB9A}" dt="2023-02-28T14:24:58.977" v="1509" actId="120"/>
          <ac:spMkLst>
            <pc:docMk/>
            <pc:sldMk cId="0" sldId="272"/>
            <ac:spMk id="244" creationId="{00000000-0000-0000-0000-000000000000}"/>
          </ac:spMkLst>
        </pc:spChg>
        <pc:spChg chg="mod">
          <ac:chgData name="Luca Boffa" userId="1714ba1bdb5a58f6" providerId="LiveId" clId="{1B9FAA74-19E4-4A48-A881-100732B4DB9A}" dt="2023-02-28T14:23:55.649" v="1501" actId="403"/>
          <ac:spMkLst>
            <pc:docMk/>
            <pc:sldMk cId="0" sldId="272"/>
            <ac:spMk id="247" creationId="{00000000-0000-0000-0000-000000000000}"/>
          </ac:spMkLst>
        </pc:spChg>
        <pc:spChg chg="mod">
          <ac:chgData name="Luca Boffa" userId="1714ba1bdb5a58f6" providerId="LiveId" clId="{1B9FAA74-19E4-4A48-A881-100732B4DB9A}" dt="2023-02-28T14:20:08.226" v="1469" actId="20577"/>
          <ac:spMkLst>
            <pc:docMk/>
            <pc:sldMk cId="0" sldId="272"/>
            <ac:spMk id="250" creationId="{00000000-0000-0000-0000-000000000000}"/>
          </ac:spMkLst>
        </pc:spChg>
        <pc:picChg chg="add mod">
          <ac:chgData name="Luca Boffa" userId="1714ba1bdb5a58f6" providerId="LiveId" clId="{1B9FAA74-19E4-4A48-A881-100732B4DB9A}" dt="2023-02-28T14:19:29.978" v="1463" actId="1076"/>
          <ac:picMkLst>
            <pc:docMk/>
            <pc:sldMk cId="0" sldId="272"/>
            <ac:picMk id="4098" creationId="{36CA2810-15FD-5DBC-D529-F95E94CA8EFB}"/>
          </ac:picMkLst>
        </pc:picChg>
        <pc:picChg chg="add mod">
          <ac:chgData name="Luca Boffa" userId="1714ba1bdb5a58f6" providerId="LiveId" clId="{1B9FAA74-19E4-4A48-A881-100732B4DB9A}" dt="2023-02-28T14:25:07.746" v="1510" actId="1076"/>
          <ac:picMkLst>
            <pc:docMk/>
            <pc:sldMk cId="0" sldId="272"/>
            <ac:picMk id="4100" creationId="{A957016D-8AA1-B3A8-FF90-94F9B1287E9D}"/>
          </ac:picMkLst>
        </pc:picChg>
        <pc:picChg chg="add mod">
          <ac:chgData name="Luca Boffa" userId="1714ba1bdb5a58f6" providerId="LiveId" clId="{1B9FAA74-19E4-4A48-A881-100732B4DB9A}" dt="2023-02-28T14:24:14.257" v="1502" actId="1076"/>
          <ac:picMkLst>
            <pc:docMk/>
            <pc:sldMk cId="0" sldId="272"/>
            <ac:picMk id="4102" creationId="{0D504768-38BB-3DFF-00EB-25835E79017B}"/>
          </ac:picMkLst>
        </pc:picChg>
      </pc:sldChg>
      <pc:sldChg chg="del">
        <pc:chgData name="Luca Boffa" userId="1714ba1bdb5a58f6" providerId="LiveId" clId="{1B9FAA74-19E4-4A48-A881-100732B4DB9A}" dt="2023-03-06T14:05:39.257" v="1952" actId="47"/>
        <pc:sldMkLst>
          <pc:docMk/>
          <pc:sldMk cId="0" sldId="274"/>
        </pc:sldMkLst>
      </pc:sldChg>
      <pc:sldChg chg="delSp modSp add del mod ord modTransition">
        <pc:chgData name="Luca Boffa" userId="1714ba1bdb5a58f6" providerId="LiveId" clId="{1B9FAA74-19E4-4A48-A881-100732B4DB9A}" dt="2023-03-06T14:06:23.745" v="1959"/>
        <pc:sldMkLst>
          <pc:docMk/>
          <pc:sldMk cId="0" sldId="278"/>
        </pc:sldMkLst>
        <pc:spChg chg="mod">
          <ac:chgData name="Luca Boffa" userId="1714ba1bdb5a58f6" providerId="LiveId" clId="{1B9FAA74-19E4-4A48-A881-100732B4DB9A}" dt="2023-03-06T14:05:33.518" v="1949" actId="1076"/>
          <ac:spMkLst>
            <pc:docMk/>
            <pc:sldMk cId="0" sldId="278"/>
            <ac:spMk id="328" creationId="{00000000-0000-0000-0000-000000000000}"/>
          </ac:spMkLst>
        </pc:spChg>
        <pc:spChg chg="del mod">
          <ac:chgData name="Luca Boffa" userId="1714ba1bdb5a58f6" providerId="LiveId" clId="{1B9FAA74-19E4-4A48-A881-100732B4DB9A}" dt="2023-03-06T14:05:04.731" v="1946" actId="478"/>
          <ac:spMkLst>
            <pc:docMk/>
            <pc:sldMk cId="0" sldId="278"/>
            <ac:spMk id="329" creationId="{00000000-0000-0000-0000-000000000000}"/>
          </ac:spMkLst>
        </pc:spChg>
        <pc:picChg chg="del">
          <ac:chgData name="Luca Boffa" userId="1714ba1bdb5a58f6" providerId="LiveId" clId="{1B9FAA74-19E4-4A48-A881-100732B4DB9A}" dt="2023-03-06T14:04:38.827" v="1918" actId="478"/>
          <ac:picMkLst>
            <pc:docMk/>
            <pc:sldMk cId="0" sldId="278"/>
            <ac:picMk id="327" creationId="{00000000-0000-0000-0000-000000000000}"/>
          </ac:picMkLst>
        </pc:picChg>
      </pc:sldChg>
      <pc:sldChg chg="modSp mod modTransition">
        <pc:chgData name="Luca Boffa" userId="1714ba1bdb5a58f6" providerId="LiveId" clId="{1B9FAA74-19E4-4A48-A881-100732B4DB9A}" dt="2023-03-06T13:59:55.843" v="1570"/>
        <pc:sldMkLst>
          <pc:docMk/>
          <pc:sldMk cId="0" sldId="285"/>
        </pc:sldMkLst>
        <pc:spChg chg="mod">
          <ac:chgData name="Luca Boffa" userId="1714ba1bdb5a58f6" providerId="LiveId" clId="{1B9FAA74-19E4-4A48-A881-100732B4DB9A}" dt="2023-02-28T14:26:30.045" v="1527" actId="20577"/>
          <ac:spMkLst>
            <pc:docMk/>
            <pc:sldMk cId="0" sldId="285"/>
            <ac:spMk id="438" creationId="{00000000-0000-0000-0000-000000000000}"/>
          </ac:spMkLst>
        </pc:spChg>
      </pc:sldChg>
      <pc:sldChg chg="del">
        <pc:chgData name="Luca Boffa" userId="1714ba1bdb5a58f6" providerId="LiveId" clId="{1B9FAA74-19E4-4A48-A881-100732B4DB9A}" dt="2023-03-06T14:05:39.621" v="1953" actId="47"/>
        <pc:sldMkLst>
          <pc:docMk/>
          <pc:sldMk cId="0" sldId="291"/>
        </pc:sldMkLst>
      </pc:sldChg>
      <pc:sldChg chg="del">
        <pc:chgData name="Luca Boffa" userId="1714ba1bdb5a58f6" providerId="LiveId" clId="{1B9FAA74-19E4-4A48-A881-100732B4DB9A}" dt="2023-03-06T14:05:39.893" v="1954" actId="47"/>
        <pc:sldMkLst>
          <pc:docMk/>
          <pc:sldMk cId="0" sldId="292"/>
        </pc:sldMkLst>
      </pc:sldChg>
      <pc:sldChg chg="modSp mod ord modTransition">
        <pc:chgData name="Luca Boffa" userId="1714ba1bdb5a58f6" providerId="LiveId" clId="{1B9FAA74-19E4-4A48-A881-100732B4DB9A}" dt="2023-03-06T14:00:11.128" v="1575"/>
        <pc:sldMkLst>
          <pc:docMk/>
          <pc:sldMk cId="2689017410" sldId="293"/>
        </pc:sldMkLst>
        <pc:spChg chg="mod">
          <ac:chgData name="Luca Boffa" userId="1714ba1bdb5a58f6" providerId="LiveId" clId="{1B9FAA74-19E4-4A48-A881-100732B4DB9A}" dt="2023-02-28T14:25:38.229" v="1514" actId="122"/>
          <ac:spMkLst>
            <pc:docMk/>
            <pc:sldMk cId="2689017410" sldId="293"/>
            <ac:spMk id="156" creationId="{00000000-0000-0000-0000-000000000000}"/>
          </ac:spMkLst>
        </pc:spChg>
      </pc:sldChg>
      <pc:sldChg chg="modSp mod ord modTransition">
        <pc:chgData name="Luca Boffa" userId="1714ba1bdb5a58f6" providerId="LiveId" clId="{1B9FAA74-19E4-4A48-A881-100732B4DB9A}" dt="2023-03-06T14:00:13.152" v="1576"/>
        <pc:sldMkLst>
          <pc:docMk/>
          <pc:sldMk cId="756723162" sldId="294"/>
        </pc:sldMkLst>
        <pc:spChg chg="mod">
          <ac:chgData name="Luca Boffa" userId="1714ba1bdb5a58f6" providerId="LiveId" clId="{1B9FAA74-19E4-4A48-A881-100732B4DB9A}" dt="2023-02-28T14:25:34.262" v="1513" actId="122"/>
          <ac:spMkLst>
            <pc:docMk/>
            <pc:sldMk cId="756723162" sldId="294"/>
            <ac:spMk id="156" creationId="{00000000-0000-0000-0000-000000000000}"/>
          </ac:spMkLst>
        </pc:spChg>
      </pc:sldChg>
      <pc:sldChg chg="ord modTransition">
        <pc:chgData name="Luca Boffa" userId="1714ba1bdb5a58f6" providerId="LiveId" clId="{1B9FAA74-19E4-4A48-A881-100732B4DB9A}" dt="2023-03-06T14:00:02.231" v="1571"/>
        <pc:sldMkLst>
          <pc:docMk/>
          <pc:sldMk cId="667756597" sldId="295"/>
        </pc:sldMkLst>
      </pc:sldChg>
      <pc:sldChg chg="modSp mod ord modTransition">
        <pc:chgData name="Luca Boffa" userId="1714ba1bdb5a58f6" providerId="LiveId" clId="{1B9FAA74-19E4-4A48-A881-100732B4DB9A}" dt="2023-03-06T14:06:20.159" v="1958"/>
        <pc:sldMkLst>
          <pc:docMk/>
          <pc:sldMk cId="710819499" sldId="296"/>
        </pc:sldMkLst>
        <pc:spChg chg="mod">
          <ac:chgData name="Luca Boffa" userId="1714ba1bdb5a58f6" providerId="LiveId" clId="{1B9FAA74-19E4-4A48-A881-100732B4DB9A}" dt="2023-03-06T14:01:50.505" v="1648" actId="1076"/>
          <ac:spMkLst>
            <pc:docMk/>
            <pc:sldMk cId="710819499" sldId="296"/>
            <ac:spMk id="166" creationId="{00000000-0000-0000-0000-000000000000}"/>
          </ac:spMkLst>
        </pc:spChg>
        <pc:spChg chg="mod">
          <ac:chgData name="Luca Boffa" userId="1714ba1bdb5a58f6" providerId="LiveId" clId="{1B9FAA74-19E4-4A48-A881-100732B4DB9A}" dt="2023-03-06T14:04:28.576" v="1911" actId="20577"/>
          <ac:spMkLst>
            <pc:docMk/>
            <pc:sldMk cId="710819499" sldId="296"/>
            <ac:spMk id="167" creationId="{00000000-0000-0000-0000-000000000000}"/>
          </ac:spMkLst>
        </pc:spChg>
      </pc:sldChg>
      <pc:sldChg chg="ord modTransition">
        <pc:chgData name="Luca Boffa" userId="1714ba1bdb5a58f6" providerId="LiveId" clId="{1B9FAA74-19E4-4A48-A881-100732B4DB9A}" dt="2023-03-06T14:00:24.732" v="1582"/>
        <pc:sldMkLst>
          <pc:docMk/>
          <pc:sldMk cId="608372525" sldId="297"/>
        </pc:sldMkLst>
      </pc:sldChg>
      <pc:sldChg chg="modSp mod ord modTransition">
        <pc:chgData name="Luca Boffa" userId="1714ba1bdb5a58f6" providerId="LiveId" clId="{1B9FAA74-19E4-4A48-A881-100732B4DB9A}" dt="2023-03-06T14:00:18.825" v="1579"/>
        <pc:sldMkLst>
          <pc:docMk/>
          <pc:sldMk cId="633882825" sldId="298"/>
        </pc:sldMkLst>
        <pc:spChg chg="mod">
          <ac:chgData name="Luca Boffa" userId="1714ba1bdb5a58f6" providerId="LiveId" clId="{1B9FAA74-19E4-4A48-A881-100732B4DB9A}" dt="2023-03-02T12:11:34.519" v="1531" actId="122"/>
          <ac:spMkLst>
            <pc:docMk/>
            <pc:sldMk cId="633882825" sldId="298"/>
            <ac:spMk id="399" creationId="{00000000-0000-0000-0000-000000000000}"/>
          </ac:spMkLst>
        </pc:spChg>
      </pc:sldChg>
      <pc:sldChg chg="modSp mod ord modTransition">
        <pc:chgData name="Luca Boffa" userId="1714ba1bdb5a58f6" providerId="LiveId" clId="{1B9FAA74-19E4-4A48-A881-100732B4DB9A}" dt="2023-03-06T14:00:22.330" v="1581"/>
        <pc:sldMkLst>
          <pc:docMk/>
          <pc:sldMk cId="350056976" sldId="299"/>
        </pc:sldMkLst>
        <pc:spChg chg="mod">
          <ac:chgData name="Luca Boffa" userId="1714ba1bdb5a58f6" providerId="LiveId" clId="{1B9FAA74-19E4-4A48-A881-100732B4DB9A}" dt="2023-03-02T12:11:57.459" v="1535" actId="122"/>
          <ac:spMkLst>
            <pc:docMk/>
            <pc:sldMk cId="350056976" sldId="299"/>
            <ac:spMk id="335" creationId="{00000000-0000-0000-0000-000000000000}"/>
          </ac:spMkLst>
        </pc:spChg>
      </pc:sldChg>
      <pc:sldChg chg="modSp mod ord modTransition">
        <pc:chgData name="Luca Boffa" userId="1714ba1bdb5a58f6" providerId="LiveId" clId="{1B9FAA74-19E4-4A48-A881-100732B4DB9A}" dt="2023-03-06T14:00:20.355" v="1580"/>
        <pc:sldMkLst>
          <pc:docMk/>
          <pc:sldMk cId="4018565861" sldId="300"/>
        </pc:sldMkLst>
        <pc:spChg chg="mod">
          <ac:chgData name="Luca Boffa" userId="1714ba1bdb5a58f6" providerId="LiveId" clId="{1B9FAA74-19E4-4A48-A881-100732B4DB9A}" dt="2023-03-02T12:11:46.081" v="1533" actId="122"/>
          <ac:spMkLst>
            <pc:docMk/>
            <pc:sldMk cId="4018565861" sldId="300"/>
            <ac:spMk id="335" creationId="{00000000-0000-0000-0000-000000000000}"/>
          </ac:spMkLst>
        </pc:spChg>
      </pc:sldChg>
      <pc:sldChg chg="addSp delSp modSp mod modTransition">
        <pc:chgData name="Luca Boffa" userId="1714ba1bdb5a58f6" providerId="LiveId" clId="{1B9FAA74-19E4-4A48-A881-100732B4DB9A}" dt="2023-03-06T14:00:37.279" v="1587"/>
        <pc:sldMkLst>
          <pc:docMk/>
          <pc:sldMk cId="2569490360" sldId="301"/>
        </pc:sldMkLst>
        <pc:spChg chg="mod">
          <ac:chgData name="Luca Boffa" userId="1714ba1bdb5a58f6" providerId="LiveId" clId="{1B9FAA74-19E4-4A48-A881-100732B4DB9A}" dt="2023-02-28T14:06:45.675" v="1311" actId="122"/>
          <ac:spMkLst>
            <pc:docMk/>
            <pc:sldMk cId="2569490360" sldId="301"/>
            <ac:spMk id="149" creationId="{00000000-0000-0000-0000-000000000000}"/>
          </ac:spMkLst>
        </pc:spChg>
        <pc:graphicFrameChg chg="del">
          <ac:chgData name="Luca Boffa" userId="1714ba1bdb5a58f6" providerId="LiveId" clId="{1B9FAA74-19E4-4A48-A881-100732B4DB9A}" dt="2023-02-28T13:47:44.301" v="422" actId="478"/>
          <ac:graphicFrameMkLst>
            <pc:docMk/>
            <pc:sldMk cId="2569490360" sldId="301"/>
            <ac:graphicFrameMk id="2" creationId="{8816DA8F-8E29-D2DC-CAE0-05693C7F952D}"/>
          </ac:graphicFrameMkLst>
        </pc:graphicFrameChg>
        <pc:graphicFrameChg chg="add del mod modGraphic">
          <ac:chgData name="Luca Boffa" userId="1714ba1bdb5a58f6" providerId="LiveId" clId="{1B9FAA74-19E4-4A48-A881-100732B4DB9A}" dt="2023-02-28T13:48:18.634" v="430"/>
          <ac:graphicFrameMkLst>
            <pc:docMk/>
            <pc:sldMk cId="2569490360" sldId="301"/>
            <ac:graphicFrameMk id="3" creationId="{356792F9-8E2D-9113-1A37-1B101E398F8F}"/>
          </ac:graphicFrameMkLst>
        </pc:graphicFrameChg>
        <pc:graphicFrameChg chg="add mod modGraphic">
          <ac:chgData name="Luca Boffa" userId="1714ba1bdb5a58f6" providerId="LiveId" clId="{1B9FAA74-19E4-4A48-A881-100732B4DB9A}" dt="2023-03-02T12:16:41.380" v="1558" actId="1076"/>
          <ac:graphicFrameMkLst>
            <pc:docMk/>
            <pc:sldMk cId="2569490360" sldId="301"/>
            <ac:graphicFrameMk id="4" creationId="{11077E0E-CF4E-BC1D-7AB3-B9D869E78301}"/>
          </ac:graphicFrameMkLst>
        </pc:graphicFrameChg>
      </pc:sldChg>
      <pc:sldChg chg="modSp mod modTransition">
        <pc:chgData name="Luca Boffa" userId="1714ba1bdb5a58f6" providerId="LiveId" clId="{1B9FAA74-19E4-4A48-A881-100732B4DB9A}" dt="2023-03-06T14:00:34.661" v="1586"/>
        <pc:sldMkLst>
          <pc:docMk/>
          <pc:sldMk cId="3701000551" sldId="302"/>
        </pc:sldMkLst>
        <pc:spChg chg="mod">
          <ac:chgData name="Luca Boffa" userId="1714ba1bdb5a58f6" providerId="LiveId" clId="{1B9FAA74-19E4-4A48-A881-100732B4DB9A}" dt="2023-02-28T13:14:34.801" v="142" actId="2711"/>
          <ac:spMkLst>
            <pc:docMk/>
            <pc:sldMk cId="3701000551" sldId="302"/>
            <ac:spMk id="148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6:34.657" v="1310" actId="122"/>
          <ac:spMkLst>
            <pc:docMk/>
            <pc:sldMk cId="3701000551" sldId="302"/>
            <ac:spMk id="149" creationId="{00000000-0000-0000-0000-000000000000}"/>
          </ac:spMkLst>
        </pc:spChg>
      </pc:sldChg>
      <pc:sldChg chg="modSp mod modTransition">
        <pc:chgData name="Luca Boffa" userId="1714ba1bdb5a58f6" providerId="LiveId" clId="{1B9FAA74-19E4-4A48-A881-100732B4DB9A}" dt="2023-03-06T14:00:32.317" v="1585"/>
        <pc:sldMkLst>
          <pc:docMk/>
          <pc:sldMk cId="320976940" sldId="303"/>
        </pc:sldMkLst>
        <pc:spChg chg="mod">
          <ac:chgData name="Luca Boffa" userId="1714ba1bdb5a58f6" providerId="LiveId" clId="{1B9FAA74-19E4-4A48-A881-100732B4DB9A}" dt="2023-03-02T12:14:15.557" v="1545" actId="12"/>
          <ac:spMkLst>
            <pc:docMk/>
            <pc:sldMk cId="320976940" sldId="303"/>
            <ac:spMk id="148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6:31.472" v="1309" actId="122"/>
          <ac:spMkLst>
            <pc:docMk/>
            <pc:sldMk cId="320976940" sldId="303"/>
            <ac:spMk id="149" creationId="{00000000-0000-0000-0000-000000000000}"/>
          </ac:spMkLst>
        </pc:spChg>
        <pc:picChg chg="mod">
          <ac:chgData name="Luca Boffa" userId="1714ba1bdb5a58f6" providerId="LiveId" clId="{1B9FAA74-19E4-4A48-A881-100732B4DB9A}" dt="2023-02-28T13:16:47.142" v="165" actId="1076"/>
          <ac:picMkLst>
            <pc:docMk/>
            <pc:sldMk cId="320976940" sldId="303"/>
            <ac:picMk id="3" creationId="{144F5710-430D-B110-8352-FE01342D8588}"/>
          </ac:picMkLst>
        </pc:picChg>
      </pc:sldChg>
      <pc:sldChg chg="addSp delSp modSp del mod">
        <pc:chgData name="Luca Boffa" userId="1714ba1bdb5a58f6" providerId="LiveId" clId="{1B9FAA74-19E4-4A48-A881-100732B4DB9A}" dt="2023-02-28T14:05:59.404" v="1277" actId="2696"/>
        <pc:sldMkLst>
          <pc:docMk/>
          <pc:sldMk cId="1162335252" sldId="304"/>
        </pc:sldMkLst>
        <pc:spChg chg="add mod">
          <ac:chgData name="Luca Boffa" userId="1714ba1bdb5a58f6" providerId="LiveId" clId="{1B9FAA74-19E4-4A48-A881-100732B4DB9A}" dt="2023-02-28T14:05:40.522" v="1273" actId="478"/>
          <ac:spMkLst>
            <pc:docMk/>
            <pc:sldMk cId="1162335252" sldId="304"/>
            <ac:spMk id="3" creationId="{D9A06D27-2D6B-0082-12B4-2F43441C2AB1}"/>
          </ac:spMkLst>
        </pc:spChg>
        <pc:spChg chg="del mod">
          <ac:chgData name="Luca Boffa" userId="1714ba1bdb5a58f6" providerId="LiveId" clId="{1B9FAA74-19E4-4A48-A881-100732B4DB9A}" dt="2023-02-28T14:05:40.522" v="1273" actId="478"/>
          <ac:spMkLst>
            <pc:docMk/>
            <pc:sldMk cId="1162335252" sldId="304"/>
            <ac:spMk id="148" creationId="{00000000-0000-0000-0000-000000000000}"/>
          </ac:spMkLst>
        </pc:spChg>
      </pc:sldChg>
      <pc:sldChg chg="modSp mod modTransition">
        <pc:chgData name="Luca Boffa" userId="1714ba1bdb5a58f6" providerId="LiveId" clId="{1B9FAA74-19E4-4A48-A881-100732B4DB9A}" dt="2023-03-06T14:00:27.531" v="1583"/>
        <pc:sldMkLst>
          <pc:docMk/>
          <pc:sldMk cId="1810565020" sldId="305"/>
        </pc:sldMkLst>
        <pc:spChg chg="mod">
          <ac:chgData name="Luca Boffa" userId="1714ba1bdb5a58f6" providerId="LiveId" clId="{1B9FAA74-19E4-4A48-A881-100732B4DB9A}" dt="2023-03-02T12:12:23.117" v="1541" actId="20577"/>
          <ac:spMkLst>
            <pc:docMk/>
            <pc:sldMk cId="1810565020" sldId="305"/>
            <ac:spMk id="351" creationId="{00000000-0000-0000-0000-000000000000}"/>
          </ac:spMkLst>
        </pc:spChg>
      </pc:sldChg>
      <pc:sldChg chg="modSp add mod ord modTransition">
        <pc:chgData name="Luca Boffa" userId="1714ba1bdb5a58f6" providerId="LiveId" clId="{1B9FAA74-19E4-4A48-A881-100732B4DB9A}" dt="2023-03-06T14:00:06.567" v="1573"/>
        <pc:sldMkLst>
          <pc:docMk/>
          <pc:sldMk cId="3104282237" sldId="306"/>
        </pc:sldMkLst>
        <pc:spChg chg="mod">
          <ac:chgData name="Luca Boffa" userId="1714ba1bdb5a58f6" providerId="LiveId" clId="{1B9FAA74-19E4-4A48-A881-100732B4DB9A}" dt="2023-02-28T13:11:05.561" v="31" actId="20577"/>
          <ac:spMkLst>
            <pc:docMk/>
            <pc:sldMk cId="3104282237" sldId="306"/>
            <ac:spMk id="350" creationId="{00000000-0000-0000-0000-000000000000}"/>
          </ac:spMkLst>
        </pc:spChg>
        <pc:spChg chg="mod">
          <ac:chgData name="Luca Boffa" userId="1714ba1bdb5a58f6" providerId="LiveId" clId="{1B9FAA74-19E4-4A48-A881-100732B4DB9A}" dt="2023-02-28T13:11:09.850" v="32" actId="20577"/>
          <ac:spMkLst>
            <pc:docMk/>
            <pc:sldMk cId="3104282237" sldId="306"/>
            <ac:spMk id="351" creationId="{00000000-0000-0000-0000-000000000000}"/>
          </ac:spMkLst>
        </pc:spChg>
      </pc:sldChg>
      <pc:sldChg chg="addSp delSp modSp add mod modTransition">
        <pc:chgData name="Luca Boffa" userId="1714ba1bdb5a58f6" providerId="LiveId" clId="{1B9FAA74-19E4-4A48-A881-100732B4DB9A}" dt="2023-03-06T14:00:14.866" v="1577"/>
        <pc:sldMkLst>
          <pc:docMk/>
          <pc:sldMk cId="625307001" sldId="307"/>
        </pc:sldMkLst>
        <pc:spChg chg="add del mod">
          <ac:chgData name="Luca Boffa" userId="1714ba1bdb5a58f6" providerId="LiveId" clId="{1B9FAA74-19E4-4A48-A881-100732B4DB9A}" dt="2023-02-28T13:12:07.725" v="77" actId="478"/>
          <ac:spMkLst>
            <pc:docMk/>
            <pc:sldMk cId="625307001" sldId="307"/>
            <ac:spMk id="3" creationId="{376A46E0-67C2-493D-68D8-CBEFC58668B5}"/>
          </ac:spMkLst>
        </pc:spChg>
        <pc:spChg chg="add del mod">
          <ac:chgData name="Luca Boffa" userId="1714ba1bdb5a58f6" providerId="LiveId" clId="{1B9FAA74-19E4-4A48-A881-100732B4DB9A}" dt="2023-02-28T13:12:05.247" v="76" actId="478"/>
          <ac:spMkLst>
            <pc:docMk/>
            <pc:sldMk cId="625307001" sldId="307"/>
            <ac:spMk id="5" creationId="{A1868134-7B16-F0DA-838E-984BE8AC4C2E}"/>
          </ac:spMkLst>
        </pc:spChg>
        <pc:spChg chg="add mod">
          <ac:chgData name="Luca Boffa" userId="1714ba1bdb5a58f6" providerId="LiveId" clId="{1B9FAA74-19E4-4A48-A881-100732B4DB9A}" dt="2023-02-28T13:41:28.695" v="393" actId="20577"/>
          <ac:spMkLst>
            <pc:docMk/>
            <pc:sldMk cId="625307001" sldId="307"/>
            <ac:spMk id="7" creationId="{62EC42BD-53CA-0144-0741-83F51117AF8F}"/>
          </ac:spMkLst>
        </pc:spChg>
        <pc:spChg chg="mod">
          <ac:chgData name="Luca Boffa" userId="1714ba1bdb5a58f6" providerId="LiveId" clId="{1B9FAA74-19E4-4A48-A881-100732B4DB9A}" dt="2023-02-28T13:42:24.373" v="421" actId="20577"/>
          <ac:spMkLst>
            <pc:docMk/>
            <pc:sldMk cId="625307001" sldId="307"/>
            <ac:spMk id="156" creationId="{00000000-0000-0000-0000-000000000000}"/>
          </ac:spMkLst>
        </pc:spChg>
        <pc:spChg chg="mod">
          <ac:chgData name="Luca Boffa" userId="1714ba1bdb5a58f6" providerId="LiveId" clId="{1B9FAA74-19E4-4A48-A881-100732B4DB9A}" dt="2023-02-28T13:41:47.808" v="395" actId="1076"/>
          <ac:spMkLst>
            <pc:docMk/>
            <pc:sldMk cId="625307001" sldId="307"/>
            <ac:spMk id="157" creationId="{00000000-0000-0000-0000-000000000000}"/>
          </ac:spMkLst>
        </pc:spChg>
        <pc:spChg chg="del">
          <ac:chgData name="Luca Boffa" userId="1714ba1bdb5a58f6" providerId="LiveId" clId="{1B9FAA74-19E4-4A48-A881-100732B4DB9A}" dt="2023-02-28T13:12:01.812" v="74" actId="478"/>
          <ac:spMkLst>
            <pc:docMk/>
            <pc:sldMk cId="625307001" sldId="307"/>
            <ac:spMk id="158" creationId="{00000000-0000-0000-0000-000000000000}"/>
          </ac:spMkLst>
        </pc:spChg>
        <pc:spChg chg="del">
          <ac:chgData name="Luca Boffa" userId="1714ba1bdb5a58f6" providerId="LiveId" clId="{1B9FAA74-19E4-4A48-A881-100732B4DB9A}" dt="2023-02-28T13:12:03.950" v="75" actId="478"/>
          <ac:spMkLst>
            <pc:docMk/>
            <pc:sldMk cId="625307001" sldId="307"/>
            <ac:spMk id="159" creationId="{00000000-0000-0000-0000-000000000000}"/>
          </ac:spMkLst>
        </pc:spChg>
        <pc:picChg chg="add mod">
          <ac:chgData name="Luca Boffa" userId="1714ba1bdb5a58f6" providerId="LiveId" clId="{1B9FAA74-19E4-4A48-A881-100732B4DB9A}" dt="2023-02-28T13:41:51.275" v="396" actId="1076"/>
          <ac:picMkLst>
            <pc:docMk/>
            <pc:sldMk cId="625307001" sldId="307"/>
            <ac:picMk id="6" creationId="{E4B3E933-3DF7-9332-DB46-E4CAF278E112}"/>
          </ac:picMkLst>
        </pc:picChg>
        <pc:picChg chg="add mod">
          <ac:chgData name="Luca Boffa" userId="1714ba1bdb5a58f6" providerId="LiveId" clId="{1B9FAA74-19E4-4A48-A881-100732B4DB9A}" dt="2023-02-28T13:38:44.011" v="384" actId="1076"/>
          <ac:picMkLst>
            <pc:docMk/>
            <pc:sldMk cId="625307001" sldId="307"/>
            <ac:picMk id="8" creationId="{839D3BC2-087A-D65F-53A9-B1D028A123A3}"/>
          </ac:picMkLst>
        </pc:picChg>
        <pc:picChg chg="add del">
          <ac:chgData name="Luca Boffa" userId="1714ba1bdb5a58f6" providerId="LiveId" clId="{1B9FAA74-19E4-4A48-A881-100732B4DB9A}" dt="2023-02-28T13:41:12.914" v="386"/>
          <ac:picMkLst>
            <pc:docMk/>
            <pc:sldMk cId="625307001" sldId="307"/>
            <ac:picMk id="9" creationId="{151C52F3-F8C0-BD26-9794-7ECC8F66EBD3}"/>
          </ac:picMkLst>
        </pc:picChg>
        <pc:picChg chg="del">
          <ac:chgData name="Luca Boffa" userId="1714ba1bdb5a58f6" providerId="LiveId" clId="{1B9FAA74-19E4-4A48-A881-100732B4DB9A}" dt="2023-02-28T13:12:55.810" v="103" actId="478"/>
          <ac:picMkLst>
            <pc:docMk/>
            <pc:sldMk cId="625307001" sldId="307"/>
            <ac:picMk id="1026" creationId="{518FA35B-EBFC-F553-E9EC-CC8F51B799B8}"/>
          </ac:picMkLst>
        </pc:picChg>
        <pc:picChg chg="del">
          <ac:chgData name="Luca Boffa" userId="1714ba1bdb5a58f6" providerId="LiveId" clId="{1B9FAA74-19E4-4A48-A881-100732B4DB9A}" dt="2023-02-28T13:12:13.026" v="78" actId="478"/>
          <ac:picMkLst>
            <pc:docMk/>
            <pc:sldMk cId="625307001" sldId="307"/>
            <ac:picMk id="1028" creationId="{BE870A75-ADC4-E8C5-2E34-44EA66D14DD8}"/>
          </ac:picMkLst>
        </pc:picChg>
        <pc:picChg chg="del">
          <ac:chgData name="Luca Boffa" userId="1714ba1bdb5a58f6" providerId="LiveId" clId="{1B9FAA74-19E4-4A48-A881-100732B4DB9A}" dt="2023-02-28T13:12:17.509" v="79" actId="478"/>
          <ac:picMkLst>
            <pc:docMk/>
            <pc:sldMk cId="625307001" sldId="307"/>
            <ac:picMk id="1030" creationId="{AFD2CAB8-3DC9-F903-6061-DB689A94BA3A}"/>
          </ac:picMkLst>
        </pc:picChg>
      </pc:sldChg>
      <pc:sldChg chg="addSp delSp modSp add del mod">
        <pc:chgData name="Luca Boffa" userId="1714ba1bdb5a58f6" providerId="LiveId" clId="{1B9FAA74-19E4-4A48-A881-100732B4DB9A}" dt="2023-02-28T14:05:06.399" v="1260" actId="2696"/>
        <pc:sldMkLst>
          <pc:docMk/>
          <pc:sldMk cId="1301213826" sldId="308"/>
        </pc:sldMkLst>
        <pc:spChg chg="mod">
          <ac:chgData name="Luca Boffa" userId="1714ba1bdb5a58f6" providerId="LiveId" clId="{1B9FAA74-19E4-4A48-A881-100732B4DB9A}" dt="2023-02-28T13:54:09.003" v="714" actId="20577"/>
          <ac:spMkLst>
            <pc:docMk/>
            <pc:sldMk cId="1301213826" sldId="308"/>
            <ac:spMk id="149" creationId="{00000000-0000-0000-0000-000000000000}"/>
          </ac:spMkLst>
        </pc:spChg>
        <pc:graphicFrameChg chg="add mod modGraphic">
          <ac:chgData name="Luca Boffa" userId="1714ba1bdb5a58f6" providerId="LiveId" clId="{1B9FAA74-19E4-4A48-A881-100732B4DB9A}" dt="2023-02-28T13:53:46.228" v="676" actId="1076"/>
          <ac:graphicFrameMkLst>
            <pc:docMk/>
            <pc:sldMk cId="1301213826" sldId="308"/>
            <ac:graphicFrameMk id="2" creationId="{021E0ABC-50CC-68E6-6380-23949C7A4785}"/>
          </ac:graphicFrameMkLst>
        </pc:graphicFrameChg>
        <pc:graphicFrameChg chg="del modGraphic">
          <ac:chgData name="Luca Boffa" userId="1714ba1bdb5a58f6" providerId="LiveId" clId="{1B9FAA74-19E4-4A48-A881-100732B4DB9A}" dt="2023-02-28T13:53:17.279" v="672" actId="478"/>
          <ac:graphicFrameMkLst>
            <pc:docMk/>
            <pc:sldMk cId="1301213826" sldId="308"/>
            <ac:graphicFrameMk id="4" creationId="{11077E0E-CF4E-BC1D-7AB3-B9D869E78301}"/>
          </ac:graphicFrameMkLst>
        </pc:graphicFrameChg>
      </pc:sldChg>
      <pc:sldChg chg="addSp delSp modSp add mod ord modTransition">
        <pc:chgData name="Luca Boffa" userId="1714ba1bdb5a58f6" providerId="LiveId" clId="{1B9FAA74-19E4-4A48-A881-100732B4DB9A}" dt="2023-03-06T14:00:40.158" v="1588"/>
        <pc:sldMkLst>
          <pc:docMk/>
          <pc:sldMk cId="492264815" sldId="309"/>
        </pc:sldMkLst>
        <pc:spChg chg="add 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2" creationId="{6C432CCC-62F9-7955-AB89-A49444C31588}"/>
          </ac:spMkLst>
        </pc:spChg>
        <pc:spChg chg="mod">
          <ac:chgData name="Luca Boffa" userId="1714ba1bdb5a58f6" providerId="LiveId" clId="{1B9FAA74-19E4-4A48-A881-100732B4DB9A}" dt="2023-02-28T14:07:06.341" v="1314" actId="1076"/>
          <ac:spMkLst>
            <pc:docMk/>
            <pc:sldMk cId="492264815" sldId="309"/>
            <ac:spMk id="356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58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59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60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61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62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63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64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65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66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67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68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69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70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72" creationId="{00000000-0000-0000-0000-000000000000}"/>
          </ac:spMkLst>
        </pc:spChg>
        <pc:spChg chg="del">
          <ac:chgData name="Luca Boffa" userId="1714ba1bdb5a58f6" providerId="LiveId" clId="{1B9FAA74-19E4-4A48-A881-100732B4DB9A}" dt="2023-02-28T13:55:19.226" v="767" actId="478"/>
          <ac:spMkLst>
            <pc:docMk/>
            <pc:sldMk cId="492264815" sldId="309"/>
            <ac:spMk id="374" creationId="{00000000-0000-0000-0000-000000000000}"/>
          </ac:spMkLst>
        </pc:spChg>
        <pc:spChg chg="del">
          <ac:chgData name="Luca Boffa" userId="1714ba1bdb5a58f6" providerId="LiveId" clId="{1B9FAA74-19E4-4A48-A881-100732B4DB9A}" dt="2023-02-28T13:56:45.631" v="940" actId="478"/>
          <ac:spMkLst>
            <pc:docMk/>
            <pc:sldMk cId="492264815" sldId="309"/>
            <ac:spMk id="376" creationId="{00000000-0000-0000-0000-000000000000}"/>
          </ac:spMkLst>
        </pc:spChg>
        <pc:spChg chg="del">
          <ac:chgData name="Luca Boffa" userId="1714ba1bdb5a58f6" providerId="LiveId" clId="{1B9FAA74-19E4-4A48-A881-100732B4DB9A}" dt="2023-02-28T13:59:19.677" v="1180" actId="478"/>
          <ac:spMkLst>
            <pc:docMk/>
            <pc:sldMk cId="492264815" sldId="309"/>
            <ac:spMk id="378" creationId="{00000000-0000-0000-0000-000000000000}"/>
          </ac:spMkLst>
        </pc:spChg>
        <pc:spChg chg="del">
          <ac:chgData name="Luca Boffa" userId="1714ba1bdb5a58f6" providerId="LiveId" clId="{1B9FAA74-19E4-4A48-A881-100732B4DB9A}" dt="2023-02-28T13:59:19.677" v="1180" actId="478"/>
          <ac:spMkLst>
            <pc:docMk/>
            <pc:sldMk cId="492264815" sldId="309"/>
            <ac:spMk id="380" creationId="{00000000-0000-0000-0000-000000000000}"/>
          </ac:spMkLst>
        </pc:spChg>
        <pc:spChg chg="del">
          <ac:chgData name="Luca Boffa" userId="1714ba1bdb5a58f6" providerId="LiveId" clId="{1B9FAA74-19E4-4A48-A881-100732B4DB9A}" dt="2023-02-28T13:59:19.677" v="1180" actId="478"/>
          <ac:spMkLst>
            <pc:docMk/>
            <pc:sldMk cId="492264815" sldId="309"/>
            <ac:spMk id="382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84" creationId="{00000000-0000-0000-0000-000000000000}"/>
          </ac:spMkLst>
        </pc:spChg>
        <pc:spChg chg="del">
          <ac:chgData name="Luca Boffa" userId="1714ba1bdb5a58f6" providerId="LiveId" clId="{1B9FAA74-19E4-4A48-A881-100732B4DB9A}" dt="2023-02-28T13:56:42.921" v="939" actId="478"/>
          <ac:spMkLst>
            <pc:docMk/>
            <pc:sldMk cId="492264815" sldId="309"/>
            <ac:spMk id="386" creationId="{00000000-0000-0000-0000-000000000000}"/>
          </ac:spMkLst>
        </pc:spChg>
        <pc:spChg chg="mod">
          <ac:chgData name="Luca Boffa" userId="1714ba1bdb5a58f6" providerId="LiveId" clId="{1B9FAA74-19E4-4A48-A881-100732B4DB9A}" dt="2023-02-28T14:07:30.276" v="1317" actId="1076"/>
          <ac:spMkLst>
            <pc:docMk/>
            <pc:sldMk cId="492264815" sldId="309"/>
            <ac:spMk id="388" creationId="{00000000-0000-0000-0000-000000000000}"/>
          </ac:spMkLst>
        </pc:spChg>
        <pc:spChg chg="del">
          <ac:chgData name="Luca Boffa" userId="1714ba1bdb5a58f6" providerId="LiveId" clId="{1B9FAA74-19E4-4A48-A881-100732B4DB9A}" dt="2023-02-28T13:59:19.677" v="1180" actId="478"/>
          <ac:spMkLst>
            <pc:docMk/>
            <pc:sldMk cId="492264815" sldId="309"/>
            <ac:spMk id="390" creationId="{00000000-0000-0000-0000-000000000000}"/>
          </ac:spMkLst>
        </pc:spChg>
        <pc:spChg chg="del">
          <ac:chgData name="Luca Boffa" userId="1714ba1bdb5a58f6" providerId="LiveId" clId="{1B9FAA74-19E4-4A48-A881-100732B4DB9A}" dt="2023-02-28T13:59:19.677" v="1180" actId="478"/>
          <ac:spMkLst>
            <pc:docMk/>
            <pc:sldMk cId="492264815" sldId="309"/>
            <ac:spMk id="392" creationId="{00000000-0000-0000-0000-000000000000}"/>
          </ac:spMkLst>
        </pc:spChg>
        <pc:spChg chg="del">
          <ac:chgData name="Luca Boffa" userId="1714ba1bdb5a58f6" providerId="LiveId" clId="{1B9FAA74-19E4-4A48-A881-100732B4DB9A}" dt="2023-02-28T13:59:19.677" v="1180" actId="478"/>
          <ac:spMkLst>
            <pc:docMk/>
            <pc:sldMk cId="492264815" sldId="309"/>
            <ac:spMk id="394" creationId="{00000000-0000-0000-0000-000000000000}"/>
          </ac:spMkLst>
        </pc:spChg>
        <pc:cxnChg chg="mod">
          <ac:chgData name="Luca Boffa" userId="1714ba1bdb5a58f6" providerId="LiveId" clId="{1B9FAA74-19E4-4A48-A881-100732B4DB9A}" dt="2023-02-28T14:07:30.276" v="1317" actId="1076"/>
          <ac:cxnSpMkLst>
            <pc:docMk/>
            <pc:sldMk cId="492264815" sldId="309"/>
            <ac:cxnSpMk id="371" creationId="{00000000-0000-0000-0000-000000000000}"/>
          </ac:cxnSpMkLst>
        </pc:cxnChg>
        <pc:cxnChg chg="del">
          <ac:chgData name="Luca Boffa" userId="1714ba1bdb5a58f6" providerId="LiveId" clId="{1B9FAA74-19E4-4A48-A881-100732B4DB9A}" dt="2023-02-28T13:59:42.243" v="1184" actId="478"/>
          <ac:cxnSpMkLst>
            <pc:docMk/>
            <pc:sldMk cId="492264815" sldId="309"/>
            <ac:cxnSpMk id="373" creationId="{00000000-0000-0000-0000-000000000000}"/>
          </ac:cxnSpMkLst>
        </pc:cxnChg>
        <pc:cxnChg chg="mod">
          <ac:chgData name="Luca Boffa" userId="1714ba1bdb5a58f6" providerId="LiveId" clId="{1B9FAA74-19E4-4A48-A881-100732B4DB9A}" dt="2023-02-28T14:07:30.276" v="1317" actId="1076"/>
          <ac:cxnSpMkLst>
            <pc:docMk/>
            <pc:sldMk cId="492264815" sldId="309"/>
            <ac:cxnSpMk id="375" creationId="{00000000-0000-0000-0000-000000000000}"/>
          </ac:cxnSpMkLst>
        </pc:cxnChg>
        <pc:cxnChg chg="del">
          <ac:chgData name="Luca Boffa" userId="1714ba1bdb5a58f6" providerId="LiveId" clId="{1B9FAA74-19E4-4A48-A881-100732B4DB9A}" dt="2023-02-28T13:59:19.677" v="1180" actId="478"/>
          <ac:cxnSpMkLst>
            <pc:docMk/>
            <pc:sldMk cId="492264815" sldId="309"/>
            <ac:cxnSpMk id="377" creationId="{00000000-0000-0000-0000-000000000000}"/>
          </ac:cxnSpMkLst>
        </pc:cxnChg>
        <pc:cxnChg chg="del">
          <ac:chgData name="Luca Boffa" userId="1714ba1bdb5a58f6" providerId="LiveId" clId="{1B9FAA74-19E4-4A48-A881-100732B4DB9A}" dt="2023-02-28T13:59:19.677" v="1180" actId="478"/>
          <ac:cxnSpMkLst>
            <pc:docMk/>
            <pc:sldMk cId="492264815" sldId="309"/>
            <ac:cxnSpMk id="379" creationId="{00000000-0000-0000-0000-000000000000}"/>
          </ac:cxnSpMkLst>
        </pc:cxnChg>
        <pc:cxnChg chg="del">
          <ac:chgData name="Luca Boffa" userId="1714ba1bdb5a58f6" providerId="LiveId" clId="{1B9FAA74-19E4-4A48-A881-100732B4DB9A}" dt="2023-02-28T13:59:19.677" v="1180" actId="478"/>
          <ac:cxnSpMkLst>
            <pc:docMk/>
            <pc:sldMk cId="492264815" sldId="309"/>
            <ac:cxnSpMk id="381" creationId="{00000000-0000-0000-0000-000000000000}"/>
          </ac:cxnSpMkLst>
        </pc:cxnChg>
        <pc:cxnChg chg="mod">
          <ac:chgData name="Luca Boffa" userId="1714ba1bdb5a58f6" providerId="LiveId" clId="{1B9FAA74-19E4-4A48-A881-100732B4DB9A}" dt="2023-02-28T14:07:30.276" v="1317" actId="1076"/>
          <ac:cxnSpMkLst>
            <pc:docMk/>
            <pc:sldMk cId="492264815" sldId="309"/>
            <ac:cxnSpMk id="383" creationId="{00000000-0000-0000-0000-000000000000}"/>
          </ac:cxnSpMkLst>
        </pc:cxnChg>
        <pc:cxnChg chg="del">
          <ac:chgData name="Luca Boffa" userId="1714ba1bdb5a58f6" providerId="LiveId" clId="{1B9FAA74-19E4-4A48-A881-100732B4DB9A}" dt="2023-02-28T13:59:44.843" v="1185" actId="478"/>
          <ac:cxnSpMkLst>
            <pc:docMk/>
            <pc:sldMk cId="492264815" sldId="309"/>
            <ac:cxnSpMk id="385" creationId="{00000000-0000-0000-0000-000000000000}"/>
          </ac:cxnSpMkLst>
        </pc:cxnChg>
        <pc:cxnChg chg="mod">
          <ac:chgData name="Luca Boffa" userId="1714ba1bdb5a58f6" providerId="LiveId" clId="{1B9FAA74-19E4-4A48-A881-100732B4DB9A}" dt="2023-02-28T14:07:30.276" v="1317" actId="1076"/>
          <ac:cxnSpMkLst>
            <pc:docMk/>
            <pc:sldMk cId="492264815" sldId="309"/>
            <ac:cxnSpMk id="387" creationId="{00000000-0000-0000-0000-000000000000}"/>
          </ac:cxnSpMkLst>
        </pc:cxnChg>
        <pc:cxnChg chg="del">
          <ac:chgData name="Luca Boffa" userId="1714ba1bdb5a58f6" providerId="LiveId" clId="{1B9FAA74-19E4-4A48-A881-100732B4DB9A}" dt="2023-02-28T13:59:19.677" v="1180" actId="478"/>
          <ac:cxnSpMkLst>
            <pc:docMk/>
            <pc:sldMk cId="492264815" sldId="309"/>
            <ac:cxnSpMk id="389" creationId="{00000000-0000-0000-0000-000000000000}"/>
          </ac:cxnSpMkLst>
        </pc:cxnChg>
        <pc:cxnChg chg="del">
          <ac:chgData name="Luca Boffa" userId="1714ba1bdb5a58f6" providerId="LiveId" clId="{1B9FAA74-19E4-4A48-A881-100732B4DB9A}" dt="2023-02-28T13:59:19.677" v="1180" actId="478"/>
          <ac:cxnSpMkLst>
            <pc:docMk/>
            <pc:sldMk cId="492264815" sldId="309"/>
            <ac:cxnSpMk id="391" creationId="{00000000-0000-0000-0000-000000000000}"/>
          </ac:cxnSpMkLst>
        </pc:cxnChg>
        <pc:cxnChg chg="del">
          <ac:chgData name="Luca Boffa" userId="1714ba1bdb5a58f6" providerId="LiveId" clId="{1B9FAA74-19E4-4A48-A881-100732B4DB9A}" dt="2023-02-28T13:59:30.875" v="1182" actId="478"/>
          <ac:cxnSpMkLst>
            <pc:docMk/>
            <pc:sldMk cId="492264815" sldId="309"/>
            <ac:cxnSpMk id="393" creationId="{00000000-0000-0000-0000-000000000000}"/>
          </ac:cxnSpMkLst>
        </pc:cxnChg>
      </pc:sldChg>
      <pc:sldChg chg="delSp modSp add mod ord modTransition">
        <pc:chgData name="Luca Boffa" userId="1714ba1bdb5a58f6" providerId="LiveId" clId="{1B9FAA74-19E4-4A48-A881-100732B4DB9A}" dt="2023-03-06T14:00:29.529" v="1584"/>
        <pc:sldMkLst>
          <pc:docMk/>
          <pc:sldMk cId="2797995375" sldId="310"/>
        </pc:sldMkLst>
        <pc:spChg chg="mod">
          <ac:chgData name="Luca Boffa" userId="1714ba1bdb5a58f6" providerId="LiveId" clId="{1B9FAA74-19E4-4A48-A881-100732B4DB9A}" dt="2023-02-28T14:06:22.793" v="1308" actId="122"/>
          <ac:spMkLst>
            <pc:docMk/>
            <pc:sldMk cId="2797995375" sldId="310"/>
            <ac:spMk id="156" creationId="{00000000-0000-0000-0000-000000000000}"/>
          </ac:spMkLst>
        </pc:spChg>
        <pc:spChg chg="mod">
          <ac:chgData name="Luca Boffa" userId="1714ba1bdb5a58f6" providerId="LiveId" clId="{1B9FAA74-19E4-4A48-A881-100732B4DB9A}" dt="2023-03-02T12:17:57.657" v="1559" actId="1076"/>
          <ac:spMkLst>
            <pc:docMk/>
            <pc:sldMk cId="2797995375" sldId="310"/>
            <ac:spMk id="157" creationId="{00000000-0000-0000-0000-000000000000}"/>
          </ac:spMkLst>
        </pc:spChg>
        <pc:spChg chg="mod">
          <ac:chgData name="Luca Boffa" userId="1714ba1bdb5a58f6" providerId="LiveId" clId="{1B9FAA74-19E4-4A48-A881-100732B4DB9A}" dt="2023-03-02T12:18:00.308" v="1560" actId="1076"/>
          <ac:spMkLst>
            <pc:docMk/>
            <pc:sldMk cId="2797995375" sldId="310"/>
            <ac:spMk id="158" creationId="{00000000-0000-0000-0000-000000000000}"/>
          </ac:spMkLst>
        </pc:spChg>
        <pc:picChg chg="del">
          <ac:chgData name="Luca Boffa" userId="1714ba1bdb5a58f6" providerId="LiveId" clId="{1B9FAA74-19E4-4A48-A881-100732B4DB9A}" dt="2023-02-28T14:06:18.865" v="1307" actId="478"/>
          <ac:picMkLst>
            <pc:docMk/>
            <pc:sldMk cId="2797995375" sldId="310"/>
            <ac:picMk id="1040" creationId="{46E88C3A-042D-B694-0E69-1F46497BC46D}"/>
          </ac:picMkLst>
        </pc:picChg>
        <pc:picChg chg="del">
          <ac:chgData name="Luca Boffa" userId="1714ba1bdb5a58f6" providerId="LiveId" clId="{1B9FAA74-19E4-4A48-A881-100732B4DB9A}" dt="2023-02-28T14:06:18.865" v="1307" actId="478"/>
          <ac:picMkLst>
            <pc:docMk/>
            <pc:sldMk cId="2797995375" sldId="310"/>
            <ac:picMk id="1042" creationId="{AF5761FB-4FD7-7295-5CC7-F4C053EB1DD5}"/>
          </ac:picMkLst>
        </pc:picChg>
      </pc:sldChg>
      <pc:sldChg chg="modSp add mod modTransition">
        <pc:chgData name="Luca Boffa" userId="1714ba1bdb5a58f6" providerId="LiveId" clId="{1B9FAA74-19E4-4A48-A881-100732B4DB9A}" dt="2023-03-06T13:59:47.246" v="1566"/>
        <pc:sldMkLst>
          <pc:docMk/>
          <pc:sldMk cId="0" sldId="311"/>
        </pc:sldMkLst>
        <pc:spChg chg="mod">
          <ac:chgData name="Luca Boffa" userId="1714ba1bdb5a58f6" providerId="LiveId" clId="{1B9FAA74-19E4-4A48-A881-100732B4DB9A}" dt="2023-03-06T13:59:02.662" v="1565" actId="1076"/>
          <ac:spMkLst>
            <pc:docMk/>
            <pc:sldMk cId="0" sldId="311"/>
            <ac:spMk id="5" creationId="{1F35DE63-C1EE-CBAF-539F-E3AC92B5796D}"/>
          </ac:spMkLst>
        </pc:spChg>
      </pc:sldChg>
      <pc:sldChg chg="modSp add mod ord modTransition">
        <pc:chgData name="Luca Boffa" userId="1714ba1bdb5a58f6" providerId="LiveId" clId="{1B9FAA74-19E4-4A48-A881-100732B4DB9A}" dt="2023-03-06T14:06:18.544" v="1957"/>
        <pc:sldMkLst>
          <pc:docMk/>
          <pc:sldMk cId="2816105170" sldId="312"/>
        </pc:sldMkLst>
        <pc:spChg chg="mod">
          <ac:chgData name="Luca Boffa" userId="1714ba1bdb5a58f6" providerId="LiveId" clId="{1B9FAA74-19E4-4A48-A881-100732B4DB9A}" dt="2023-03-06T14:01:26.474" v="1615" actId="20577"/>
          <ac:spMkLst>
            <pc:docMk/>
            <pc:sldMk cId="2816105170" sldId="312"/>
            <ac:spMk id="350" creationId="{00000000-0000-0000-0000-000000000000}"/>
          </ac:spMkLst>
        </pc:spChg>
        <pc:spChg chg="mod">
          <ac:chgData name="Luca Boffa" userId="1714ba1bdb5a58f6" providerId="LiveId" clId="{1B9FAA74-19E4-4A48-A881-100732B4DB9A}" dt="2023-03-06T14:01:16.880" v="1598" actId="20577"/>
          <ac:spMkLst>
            <pc:docMk/>
            <pc:sldMk cId="2816105170" sldId="312"/>
            <ac:spMk id="351" creationId="{00000000-0000-0000-0000-000000000000}"/>
          </ac:spMkLst>
        </pc:spChg>
      </pc:sldChg>
      <pc:sldMasterChg chg="delSldLayout">
        <pc:chgData name="Luca Boffa" userId="1714ba1bdb5a58f6" providerId="LiveId" clId="{1B9FAA74-19E4-4A48-A881-100732B4DB9A}" dt="2023-03-06T14:05:39.257" v="1952" actId="47"/>
        <pc:sldMasterMkLst>
          <pc:docMk/>
          <pc:sldMasterMk cId="0" sldId="2147483658"/>
        </pc:sldMasterMkLst>
        <pc:sldLayoutChg chg="del">
          <pc:chgData name="Luca Boffa" userId="1714ba1bdb5a58f6" providerId="LiveId" clId="{1B9FAA74-19E4-4A48-A881-100732B4DB9A}" dt="2023-03-06T13:58:46.991" v="1562" actId="47"/>
          <pc:sldLayoutMkLst>
            <pc:docMk/>
            <pc:sldMasterMk cId="0" sldId="2147483658"/>
            <pc:sldLayoutMk cId="0" sldId="2147483648"/>
          </pc:sldLayoutMkLst>
        </pc:sldLayoutChg>
        <pc:sldLayoutChg chg="del">
          <pc:chgData name="Luca Boffa" userId="1714ba1bdb5a58f6" providerId="LiveId" clId="{1B9FAA74-19E4-4A48-A881-100732B4DB9A}" dt="2023-03-06T14:05:39.257" v="1952" actId="47"/>
          <pc:sldLayoutMkLst>
            <pc:docMk/>
            <pc:sldMasterMk cId="0" sldId="2147483658"/>
            <pc:sldLayoutMk cId="0" sldId="2147483655"/>
          </pc:sldLayoutMkLst>
        </pc:sldLayoutChg>
      </pc:sldMasterChg>
    </pc:docChg>
  </pc:docChgLst>
  <pc:docChgLst>
    <pc:chgData name="Utente guest" providerId="Windows Live" clId="Web-{6AD518BF-3396-4A59-B70E-DE798A5E82D6}"/>
    <pc:docChg chg="addSld delSld modSld sldOrd">
      <pc:chgData name="Utente guest" userId="" providerId="Windows Live" clId="Web-{6AD518BF-3396-4A59-B70E-DE798A5E82D6}" dt="2023-02-28T14:45:35.651" v="416"/>
      <pc:docMkLst>
        <pc:docMk/>
      </pc:docMkLst>
      <pc:sldChg chg="del">
        <pc:chgData name="Utente guest" userId="" providerId="Windows Live" clId="Web-{6AD518BF-3396-4A59-B70E-DE798A5E82D6}" dt="2023-02-28T14:42:37.115" v="410"/>
        <pc:sldMkLst>
          <pc:docMk/>
          <pc:sldMk cId="0" sldId="257"/>
        </pc:sldMkLst>
      </pc:sldChg>
      <pc:sldChg chg="modSp">
        <pc:chgData name="Utente guest" userId="" providerId="Windows Live" clId="Web-{6AD518BF-3396-4A59-B70E-DE798A5E82D6}" dt="2023-02-28T14:40:49.081" v="397" actId="20577"/>
        <pc:sldMkLst>
          <pc:docMk/>
          <pc:sldMk cId="0" sldId="258"/>
        </pc:sldMkLst>
        <pc:spChg chg="mod">
          <ac:chgData name="Utente guest" userId="" providerId="Windows Live" clId="Web-{6AD518BF-3396-4A59-B70E-DE798A5E82D6}" dt="2023-02-28T14:40:49.081" v="397" actId="20577"/>
          <ac:spMkLst>
            <pc:docMk/>
            <pc:sldMk cId="0" sldId="258"/>
            <ac:spMk id="103" creationId="{00000000-0000-0000-0000-000000000000}"/>
          </ac:spMkLst>
        </pc:spChg>
      </pc:sldChg>
      <pc:sldChg chg="modSp">
        <pc:chgData name="Utente guest" userId="" providerId="Windows Live" clId="Web-{6AD518BF-3396-4A59-B70E-DE798A5E82D6}" dt="2023-02-28T14:39:07.563" v="393" actId="1076"/>
        <pc:sldMkLst>
          <pc:docMk/>
          <pc:sldMk cId="0" sldId="260"/>
        </pc:sldMkLst>
        <pc:spChg chg="mod">
          <ac:chgData name="Utente guest" userId="" providerId="Windows Live" clId="Web-{6AD518BF-3396-4A59-B70E-DE798A5E82D6}" dt="2023-02-28T14:39:07.563" v="393" actId="1076"/>
          <ac:spMkLst>
            <pc:docMk/>
            <pc:sldMk cId="0" sldId="260"/>
            <ac:spMk id="115" creationId="{00000000-0000-0000-0000-000000000000}"/>
          </ac:spMkLst>
        </pc:spChg>
      </pc:sldChg>
      <pc:sldChg chg="modSp ord">
        <pc:chgData name="Utente guest" userId="" providerId="Windows Live" clId="Web-{6AD518BF-3396-4A59-B70E-DE798A5E82D6}" dt="2023-02-28T14:37:42.826" v="378" actId="1076"/>
        <pc:sldMkLst>
          <pc:docMk/>
          <pc:sldMk cId="0" sldId="261"/>
        </pc:sldMkLst>
        <pc:spChg chg="mod">
          <ac:chgData name="Utente guest" userId="" providerId="Windows Live" clId="Web-{6AD518BF-3396-4A59-B70E-DE798A5E82D6}" dt="2023-02-28T14:37:42.826" v="378" actId="1076"/>
          <ac:spMkLst>
            <pc:docMk/>
            <pc:sldMk cId="0" sldId="261"/>
            <ac:spMk id="121" creationId="{00000000-0000-0000-0000-000000000000}"/>
          </ac:spMkLst>
        </pc:spChg>
      </pc:sldChg>
      <pc:sldChg chg="del ord">
        <pc:chgData name="Utente guest" userId="" providerId="Windows Live" clId="Web-{6AD518BF-3396-4A59-B70E-DE798A5E82D6}" dt="2023-02-28T14:41:33.223" v="398"/>
        <pc:sldMkLst>
          <pc:docMk/>
          <pc:sldMk cId="0" sldId="262"/>
        </pc:sldMkLst>
      </pc:sldChg>
      <pc:sldChg chg="del">
        <pc:chgData name="Utente guest" userId="" providerId="Windows Live" clId="Web-{6AD518BF-3396-4A59-B70E-DE798A5E82D6}" dt="2023-02-28T14:45:35.651" v="416"/>
        <pc:sldMkLst>
          <pc:docMk/>
          <pc:sldMk cId="0" sldId="263"/>
        </pc:sldMkLst>
      </pc:sldChg>
      <pc:sldChg chg="modSp">
        <pc:chgData name="Utente guest" userId="" providerId="Windows Live" clId="Web-{6AD518BF-3396-4A59-B70E-DE798A5E82D6}" dt="2023-02-28T14:36:36.934" v="370" actId="1076"/>
        <pc:sldMkLst>
          <pc:docMk/>
          <pc:sldMk cId="0" sldId="265"/>
        </pc:sldMkLst>
        <pc:spChg chg="mod">
          <ac:chgData name="Utente guest" userId="" providerId="Windows Live" clId="Web-{6AD518BF-3396-4A59-B70E-DE798A5E82D6}" dt="2023-02-28T13:29:19.115" v="140" actId="14100"/>
          <ac:spMkLst>
            <pc:docMk/>
            <pc:sldMk cId="0" sldId="265"/>
            <ac:spMk id="166" creationId="{00000000-0000-0000-0000-000000000000}"/>
          </ac:spMkLst>
        </pc:spChg>
        <pc:spChg chg="mod">
          <ac:chgData name="Utente guest" userId="" providerId="Windows Live" clId="Web-{6AD518BF-3396-4A59-B70E-DE798A5E82D6}" dt="2023-02-28T13:30:40.180" v="176" actId="20577"/>
          <ac:spMkLst>
            <pc:docMk/>
            <pc:sldMk cId="0" sldId="265"/>
            <ac:spMk id="167" creationId="{00000000-0000-0000-0000-000000000000}"/>
          </ac:spMkLst>
        </pc:spChg>
        <pc:picChg chg="mod">
          <ac:chgData name="Utente guest" userId="" providerId="Windows Live" clId="Web-{6AD518BF-3396-4A59-B70E-DE798A5E82D6}" dt="2023-02-28T14:36:36.934" v="370" actId="1076"/>
          <ac:picMkLst>
            <pc:docMk/>
            <pc:sldMk cId="0" sldId="265"/>
            <ac:picMk id="165" creationId="{00000000-0000-0000-0000-000000000000}"/>
          </ac:picMkLst>
        </pc:picChg>
      </pc:sldChg>
      <pc:sldChg chg="del ord">
        <pc:chgData name="Utente guest" userId="" providerId="Windows Live" clId="Web-{6AD518BF-3396-4A59-B70E-DE798A5E82D6}" dt="2023-02-28T14:41:56.692" v="403"/>
        <pc:sldMkLst>
          <pc:docMk/>
          <pc:sldMk cId="0" sldId="266"/>
        </pc:sldMkLst>
      </pc:sldChg>
      <pc:sldChg chg="del">
        <pc:chgData name="Utente guest" userId="" providerId="Windows Live" clId="Web-{6AD518BF-3396-4A59-B70E-DE798A5E82D6}" dt="2023-02-28T14:45:32.307" v="415"/>
        <pc:sldMkLst>
          <pc:docMk/>
          <pc:sldMk cId="0" sldId="267"/>
        </pc:sldMkLst>
      </pc:sldChg>
      <pc:sldChg chg="del">
        <pc:chgData name="Utente guest" userId="" providerId="Windows Live" clId="Web-{6AD518BF-3396-4A59-B70E-DE798A5E82D6}" dt="2023-02-28T14:41:36.551" v="399"/>
        <pc:sldMkLst>
          <pc:docMk/>
          <pc:sldMk cId="0" sldId="270"/>
        </pc:sldMkLst>
      </pc:sldChg>
      <pc:sldChg chg="del">
        <pc:chgData name="Utente guest" userId="" providerId="Windows Live" clId="Web-{6AD518BF-3396-4A59-B70E-DE798A5E82D6}" dt="2023-02-28T14:41:39.911" v="400"/>
        <pc:sldMkLst>
          <pc:docMk/>
          <pc:sldMk cId="0" sldId="271"/>
        </pc:sldMkLst>
      </pc:sldChg>
      <pc:sldChg chg="modSp">
        <pc:chgData name="Utente guest" userId="" providerId="Windows Live" clId="Web-{6AD518BF-3396-4A59-B70E-DE798A5E82D6}" dt="2023-02-28T14:34:35.134" v="365" actId="1076"/>
        <pc:sldMkLst>
          <pc:docMk/>
          <pc:sldMk cId="0" sldId="272"/>
        </pc:sldMkLst>
        <pc:spChg chg="mod">
          <ac:chgData name="Utente guest" userId="" providerId="Windows Live" clId="Web-{6AD518BF-3396-4A59-B70E-DE798A5E82D6}" dt="2023-02-28T14:34:32.368" v="364" actId="1076"/>
          <ac:spMkLst>
            <pc:docMk/>
            <pc:sldMk cId="0" sldId="272"/>
            <ac:spMk id="244" creationId="{00000000-0000-0000-0000-000000000000}"/>
          </ac:spMkLst>
        </pc:spChg>
        <pc:spChg chg="mod">
          <ac:chgData name="Utente guest" userId="" providerId="Windows Live" clId="Web-{6AD518BF-3396-4A59-B70E-DE798A5E82D6}" dt="2023-02-28T14:34:07.118" v="356" actId="20577"/>
          <ac:spMkLst>
            <pc:docMk/>
            <pc:sldMk cId="0" sldId="272"/>
            <ac:spMk id="247" creationId="{00000000-0000-0000-0000-000000000000}"/>
          </ac:spMkLst>
        </pc:spChg>
        <pc:spChg chg="mod">
          <ac:chgData name="Utente guest" userId="" providerId="Windows Live" clId="Web-{6AD518BF-3396-4A59-B70E-DE798A5E82D6}" dt="2023-02-28T14:34:09.930" v="358" actId="20577"/>
          <ac:spMkLst>
            <pc:docMk/>
            <pc:sldMk cId="0" sldId="272"/>
            <ac:spMk id="250" creationId="{00000000-0000-0000-0000-000000000000}"/>
          </ac:spMkLst>
        </pc:spChg>
        <pc:picChg chg="mod">
          <ac:chgData name="Utente guest" userId="" providerId="Windows Live" clId="Web-{6AD518BF-3396-4A59-B70E-DE798A5E82D6}" dt="2023-02-28T14:34:35.134" v="365" actId="1076"/>
          <ac:picMkLst>
            <pc:docMk/>
            <pc:sldMk cId="0" sldId="272"/>
            <ac:picMk id="4100" creationId="{A957016D-8AA1-B3A8-FF90-94F9B1287E9D}"/>
          </ac:picMkLst>
        </pc:picChg>
      </pc:sldChg>
      <pc:sldChg chg="del">
        <pc:chgData name="Utente guest" userId="" providerId="Windows Live" clId="Web-{6AD518BF-3396-4A59-B70E-DE798A5E82D6}" dt="2023-02-28T14:45:22.651" v="414"/>
        <pc:sldMkLst>
          <pc:docMk/>
          <pc:sldMk cId="0" sldId="273"/>
        </pc:sldMkLst>
      </pc:sldChg>
      <pc:sldChg chg="del">
        <pc:chgData name="Utente guest" userId="" providerId="Windows Live" clId="Web-{6AD518BF-3396-4A59-B70E-DE798A5E82D6}" dt="2023-02-28T14:41:46.411" v="401"/>
        <pc:sldMkLst>
          <pc:docMk/>
          <pc:sldMk cId="0" sldId="275"/>
        </pc:sldMkLst>
      </pc:sldChg>
      <pc:sldChg chg="del">
        <pc:chgData name="Utente guest" userId="" providerId="Windows Live" clId="Web-{6AD518BF-3396-4A59-B70E-DE798A5E82D6}" dt="2023-02-28T14:41:49.973" v="402"/>
        <pc:sldMkLst>
          <pc:docMk/>
          <pc:sldMk cId="0" sldId="277"/>
        </pc:sldMkLst>
      </pc:sldChg>
      <pc:sldChg chg="del">
        <pc:chgData name="Utente guest" userId="" providerId="Windows Live" clId="Web-{6AD518BF-3396-4A59-B70E-DE798A5E82D6}" dt="2023-02-28T14:42:07.474" v="405"/>
        <pc:sldMkLst>
          <pc:docMk/>
          <pc:sldMk cId="0" sldId="279"/>
        </pc:sldMkLst>
      </pc:sldChg>
      <pc:sldChg chg="del">
        <pc:chgData name="Utente guest" userId="" providerId="Windows Live" clId="Web-{6AD518BF-3396-4A59-B70E-DE798A5E82D6}" dt="2023-02-28T14:42:04.302" v="404"/>
        <pc:sldMkLst>
          <pc:docMk/>
          <pc:sldMk cId="0" sldId="280"/>
        </pc:sldMkLst>
      </pc:sldChg>
      <pc:sldChg chg="del">
        <pc:chgData name="Utente guest" userId="" providerId="Windows Live" clId="Web-{6AD518BF-3396-4A59-B70E-DE798A5E82D6}" dt="2023-02-28T14:42:10.833" v="406"/>
        <pc:sldMkLst>
          <pc:docMk/>
          <pc:sldMk cId="0" sldId="281"/>
        </pc:sldMkLst>
      </pc:sldChg>
      <pc:sldChg chg="del">
        <pc:chgData name="Utente guest" userId="" providerId="Windows Live" clId="Web-{6AD518BF-3396-4A59-B70E-DE798A5E82D6}" dt="2023-02-28T14:42:13.865" v="407"/>
        <pc:sldMkLst>
          <pc:docMk/>
          <pc:sldMk cId="0" sldId="282"/>
        </pc:sldMkLst>
      </pc:sldChg>
      <pc:sldChg chg="del">
        <pc:chgData name="Utente guest" userId="" providerId="Windows Live" clId="Web-{6AD518BF-3396-4A59-B70E-DE798A5E82D6}" dt="2023-02-28T14:42:17.271" v="408"/>
        <pc:sldMkLst>
          <pc:docMk/>
          <pc:sldMk cId="0" sldId="283"/>
        </pc:sldMkLst>
      </pc:sldChg>
      <pc:sldChg chg="del">
        <pc:chgData name="Utente guest" userId="" providerId="Windows Live" clId="Web-{6AD518BF-3396-4A59-B70E-DE798A5E82D6}" dt="2023-02-28T14:42:20.677" v="409"/>
        <pc:sldMkLst>
          <pc:docMk/>
          <pc:sldMk cId="0" sldId="284"/>
        </pc:sldMkLst>
      </pc:sldChg>
      <pc:sldChg chg="modSp ord">
        <pc:chgData name="Utente guest" userId="" providerId="Windows Live" clId="Web-{6AD518BF-3396-4A59-B70E-DE798A5E82D6}" dt="2023-02-28T14:39:02.047" v="392" actId="20577"/>
        <pc:sldMkLst>
          <pc:docMk/>
          <pc:sldMk cId="0" sldId="285"/>
        </pc:sldMkLst>
        <pc:spChg chg="mod">
          <ac:chgData name="Utente guest" userId="" providerId="Windows Live" clId="Web-{6AD518BF-3396-4A59-B70E-DE798A5E82D6}" dt="2023-02-28T14:38:52.469" v="390" actId="20577"/>
          <ac:spMkLst>
            <pc:docMk/>
            <pc:sldMk cId="0" sldId="285"/>
            <ac:spMk id="441" creationId="{00000000-0000-0000-0000-000000000000}"/>
          </ac:spMkLst>
        </pc:spChg>
        <pc:spChg chg="mod">
          <ac:chgData name="Utente guest" userId="" providerId="Windows Live" clId="Web-{6AD518BF-3396-4A59-B70E-DE798A5E82D6}" dt="2023-02-28T14:39:02.047" v="392" actId="20577"/>
          <ac:spMkLst>
            <pc:docMk/>
            <pc:sldMk cId="0" sldId="285"/>
            <ac:spMk id="443" creationId="{00000000-0000-0000-0000-000000000000}"/>
          </ac:spMkLst>
        </pc:spChg>
      </pc:sldChg>
      <pc:sldChg chg="del">
        <pc:chgData name="Utente guest" userId="" providerId="Windows Live" clId="Web-{6AD518BF-3396-4A59-B70E-DE798A5E82D6}" dt="2023-02-28T14:45:08.400" v="411"/>
        <pc:sldMkLst>
          <pc:docMk/>
          <pc:sldMk cId="0" sldId="286"/>
        </pc:sldMkLst>
      </pc:sldChg>
      <pc:sldChg chg="del">
        <pc:chgData name="Utente guest" userId="" providerId="Windows Live" clId="Web-{6AD518BF-3396-4A59-B70E-DE798A5E82D6}" dt="2023-02-28T14:45:11.541" v="412"/>
        <pc:sldMkLst>
          <pc:docMk/>
          <pc:sldMk cId="0" sldId="287"/>
        </pc:sldMkLst>
      </pc:sldChg>
      <pc:sldChg chg="del">
        <pc:chgData name="Utente guest" userId="" providerId="Windows Live" clId="Web-{6AD518BF-3396-4A59-B70E-DE798A5E82D6}" dt="2023-02-28T14:45:17.041" v="413"/>
        <pc:sldMkLst>
          <pc:docMk/>
          <pc:sldMk cId="0" sldId="288"/>
        </pc:sldMkLst>
      </pc:sldChg>
      <pc:sldChg chg="modSp">
        <pc:chgData name="Utente guest" userId="" providerId="Windows Live" clId="Web-{6AD518BF-3396-4A59-B70E-DE798A5E82D6}" dt="2023-02-28T14:37:00.388" v="374" actId="1076"/>
        <pc:sldMkLst>
          <pc:docMk/>
          <pc:sldMk cId="2689017410" sldId="293"/>
        </pc:sldMkLst>
        <pc:spChg chg="mod">
          <ac:chgData name="Utente guest" userId="" providerId="Windows Live" clId="Web-{6AD518BF-3396-4A59-B70E-DE798A5E82D6}" dt="2023-02-28T14:37:00.388" v="374" actId="1076"/>
          <ac:spMkLst>
            <pc:docMk/>
            <pc:sldMk cId="2689017410" sldId="293"/>
            <ac:spMk id="157" creationId="{00000000-0000-0000-0000-000000000000}"/>
          </ac:spMkLst>
        </pc:spChg>
        <pc:picChg chg="mod">
          <ac:chgData name="Utente guest" userId="" providerId="Windows Live" clId="Web-{6AD518BF-3396-4A59-B70E-DE798A5E82D6}" dt="2023-02-28T14:36:55.935" v="373" actId="14100"/>
          <ac:picMkLst>
            <pc:docMk/>
            <pc:sldMk cId="2689017410" sldId="293"/>
            <ac:picMk id="1040" creationId="{46E88C3A-042D-B694-0E69-1F46497BC46D}"/>
          </ac:picMkLst>
        </pc:picChg>
        <pc:picChg chg="mod">
          <ac:chgData name="Utente guest" userId="" providerId="Windows Live" clId="Web-{6AD518BF-3396-4A59-B70E-DE798A5E82D6}" dt="2023-02-28T14:36:52.513" v="372" actId="1076"/>
          <ac:picMkLst>
            <pc:docMk/>
            <pc:sldMk cId="2689017410" sldId="293"/>
            <ac:picMk id="1042" creationId="{AF5761FB-4FD7-7295-5CC7-F4C053EB1DD5}"/>
          </ac:picMkLst>
        </pc:picChg>
      </pc:sldChg>
      <pc:sldChg chg="modSp">
        <pc:chgData name="Utente guest" userId="" providerId="Windows Live" clId="Web-{6AD518BF-3396-4A59-B70E-DE798A5E82D6}" dt="2023-02-28T13:28:47.145" v="133" actId="20577"/>
        <pc:sldMkLst>
          <pc:docMk/>
          <pc:sldMk cId="756723162" sldId="294"/>
        </pc:sldMkLst>
        <pc:spChg chg="mod">
          <ac:chgData name="Utente guest" userId="" providerId="Windows Live" clId="Web-{6AD518BF-3396-4A59-B70E-DE798A5E82D6}" dt="2023-02-28T13:28:47.145" v="133" actId="20577"/>
          <ac:spMkLst>
            <pc:docMk/>
            <pc:sldMk cId="756723162" sldId="294"/>
            <ac:spMk id="159" creationId="{00000000-0000-0000-0000-000000000000}"/>
          </ac:spMkLst>
        </pc:spChg>
      </pc:sldChg>
      <pc:sldChg chg="modSp ord">
        <pc:chgData name="Utente guest" userId="" providerId="Windows Live" clId="Web-{6AD518BF-3396-4A59-B70E-DE798A5E82D6}" dt="2023-02-28T14:38:23.624" v="387" actId="20577"/>
        <pc:sldMkLst>
          <pc:docMk/>
          <pc:sldMk cId="667756597" sldId="295"/>
        </pc:sldMkLst>
        <pc:spChg chg="mod">
          <ac:chgData name="Utente guest" userId="" providerId="Windows Live" clId="Web-{6AD518BF-3396-4A59-B70E-DE798A5E82D6}" dt="2023-02-28T14:38:23.624" v="387" actId="20577"/>
          <ac:spMkLst>
            <pc:docMk/>
            <pc:sldMk cId="667756597" sldId="295"/>
            <ac:spMk id="148" creationId="{00000000-0000-0000-0000-000000000000}"/>
          </ac:spMkLst>
        </pc:spChg>
        <pc:spChg chg="mod">
          <ac:chgData name="Utente guest" userId="" providerId="Windows Live" clId="Web-{6AD518BF-3396-4A59-B70E-DE798A5E82D6}" dt="2023-02-28T14:37:34.826" v="377" actId="1076"/>
          <ac:spMkLst>
            <pc:docMk/>
            <pc:sldMk cId="667756597" sldId="295"/>
            <ac:spMk id="149" creationId="{00000000-0000-0000-0000-000000000000}"/>
          </ac:spMkLst>
        </pc:spChg>
      </pc:sldChg>
      <pc:sldChg chg="modSp">
        <pc:chgData name="Utente guest" userId="" providerId="Windows Live" clId="Web-{6AD518BF-3396-4A59-B70E-DE798A5E82D6}" dt="2023-02-28T13:25:45.531" v="107" actId="1076"/>
        <pc:sldMkLst>
          <pc:docMk/>
          <pc:sldMk cId="350056976" sldId="299"/>
        </pc:sldMkLst>
        <pc:spChg chg="mod">
          <ac:chgData name="Utente guest" userId="" providerId="Windows Live" clId="Web-{6AD518BF-3396-4A59-B70E-DE798A5E82D6}" dt="2023-02-28T13:05:57.075" v="18" actId="1076"/>
          <ac:spMkLst>
            <pc:docMk/>
            <pc:sldMk cId="350056976" sldId="299"/>
            <ac:spMk id="335" creationId="{00000000-0000-0000-0000-000000000000}"/>
          </ac:spMkLst>
        </pc:spChg>
        <pc:spChg chg="mod">
          <ac:chgData name="Utente guest" userId="" providerId="Windows Live" clId="Web-{6AD518BF-3396-4A59-B70E-DE798A5E82D6}" dt="2023-02-28T13:25:41.390" v="105" actId="1076"/>
          <ac:spMkLst>
            <pc:docMk/>
            <pc:sldMk cId="350056976" sldId="299"/>
            <ac:spMk id="336" creationId="{00000000-0000-0000-0000-000000000000}"/>
          </ac:spMkLst>
        </pc:spChg>
        <pc:picChg chg="mod">
          <ac:chgData name="Utente guest" userId="" providerId="Windows Live" clId="Web-{6AD518BF-3396-4A59-B70E-DE798A5E82D6}" dt="2023-02-28T13:25:45.531" v="107" actId="1076"/>
          <ac:picMkLst>
            <pc:docMk/>
            <pc:sldMk cId="350056976" sldId="299"/>
            <ac:picMk id="2" creationId="{90B510AE-46D9-7872-0BF6-04860BC9B537}"/>
          </ac:picMkLst>
        </pc:picChg>
      </pc:sldChg>
      <pc:sldChg chg="modSp">
        <pc:chgData name="Utente guest" userId="" providerId="Windows Live" clId="Web-{6AD518BF-3396-4A59-B70E-DE798A5E82D6}" dt="2023-02-28T13:32:18.730" v="177" actId="20577"/>
        <pc:sldMkLst>
          <pc:docMk/>
          <pc:sldMk cId="4018565861" sldId="300"/>
        </pc:sldMkLst>
        <pc:spChg chg="mod">
          <ac:chgData name="Utente guest" userId="" providerId="Windows Live" clId="Web-{6AD518BF-3396-4A59-B70E-DE798A5E82D6}" dt="2023-02-28T13:32:18.730" v="177" actId="20577"/>
          <ac:spMkLst>
            <pc:docMk/>
            <pc:sldMk cId="4018565861" sldId="300"/>
            <ac:spMk id="336" creationId="{00000000-0000-0000-0000-000000000000}"/>
          </ac:spMkLst>
        </pc:spChg>
      </pc:sldChg>
      <pc:sldChg chg="addSp delSp modSp add ord">
        <pc:chgData name="Utente guest" userId="" providerId="Windows Live" clId="Web-{6AD518BF-3396-4A59-B70E-DE798A5E82D6}" dt="2023-02-28T13:56:11.722" v="221" actId="1076"/>
        <pc:sldMkLst>
          <pc:docMk/>
          <pc:sldMk cId="2569490360" sldId="301"/>
        </pc:sldMkLst>
        <pc:spChg chg="del">
          <ac:chgData name="Utente guest" userId="" providerId="Windows Live" clId="Web-{6AD518BF-3396-4A59-B70E-DE798A5E82D6}" dt="2023-02-28T13:37:58.083" v="182"/>
          <ac:spMkLst>
            <pc:docMk/>
            <pc:sldMk cId="2569490360" sldId="301"/>
            <ac:spMk id="148" creationId="{00000000-0000-0000-0000-000000000000}"/>
          </ac:spMkLst>
        </pc:spChg>
        <pc:spChg chg="mod">
          <ac:chgData name="Utente guest" userId="" providerId="Windows Live" clId="Web-{6AD518BF-3396-4A59-B70E-DE798A5E82D6}" dt="2023-02-28T13:56:11.722" v="221" actId="1076"/>
          <ac:spMkLst>
            <pc:docMk/>
            <pc:sldMk cId="2569490360" sldId="301"/>
            <ac:spMk id="149" creationId="{00000000-0000-0000-0000-000000000000}"/>
          </ac:spMkLst>
        </pc:spChg>
        <pc:graphicFrameChg chg="add mod modGraphic">
          <ac:chgData name="Utente guest" userId="" providerId="Windows Live" clId="Web-{6AD518BF-3396-4A59-B70E-DE798A5E82D6}" dt="2023-02-28T13:39:22.617" v="220"/>
          <ac:graphicFrameMkLst>
            <pc:docMk/>
            <pc:sldMk cId="2569490360" sldId="301"/>
            <ac:graphicFrameMk id="2" creationId="{8816DA8F-8E29-D2DC-CAE0-05693C7F952D}"/>
          </ac:graphicFrameMkLst>
        </pc:graphicFrameChg>
      </pc:sldChg>
      <pc:sldChg chg="modSp add ord">
        <pc:chgData name="Utente guest" userId="" providerId="Windows Live" clId="Web-{6AD518BF-3396-4A59-B70E-DE798A5E82D6}" dt="2023-02-28T13:18:44.769" v="28" actId="1076"/>
        <pc:sldMkLst>
          <pc:docMk/>
          <pc:sldMk cId="3701000551" sldId="302"/>
        </pc:sldMkLst>
        <pc:spChg chg="mod">
          <ac:chgData name="Utente guest" userId="" providerId="Windows Live" clId="Web-{6AD518BF-3396-4A59-B70E-DE798A5E82D6}" dt="2023-02-28T13:18:40.003" v="26" actId="1076"/>
          <ac:spMkLst>
            <pc:docMk/>
            <pc:sldMk cId="3701000551" sldId="302"/>
            <ac:spMk id="148" creationId="{00000000-0000-0000-0000-000000000000}"/>
          </ac:spMkLst>
        </pc:spChg>
        <pc:spChg chg="mod">
          <ac:chgData name="Utente guest" userId="" providerId="Windows Live" clId="Web-{6AD518BF-3396-4A59-B70E-DE798A5E82D6}" dt="2023-02-28T13:18:37.456" v="25" actId="1076"/>
          <ac:spMkLst>
            <pc:docMk/>
            <pc:sldMk cId="3701000551" sldId="302"/>
            <ac:spMk id="149" creationId="{00000000-0000-0000-0000-000000000000}"/>
          </ac:spMkLst>
        </pc:spChg>
        <pc:picChg chg="mod">
          <ac:chgData name="Utente guest" userId="" providerId="Windows Live" clId="Web-{6AD518BF-3396-4A59-B70E-DE798A5E82D6}" dt="2023-02-28T13:18:44.769" v="28" actId="1076"/>
          <ac:picMkLst>
            <pc:docMk/>
            <pc:sldMk cId="3701000551" sldId="302"/>
            <ac:picMk id="3" creationId="{83E5A914-13C1-889F-ECCC-AFFCABCFD453}"/>
          </ac:picMkLst>
        </pc:picChg>
      </pc:sldChg>
      <pc:sldChg chg="add ord">
        <pc:chgData name="Utente guest" userId="" providerId="Windows Live" clId="Web-{6AD518BF-3396-4A59-B70E-DE798A5E82D6}" dt="2023-02-28T12:57:13.342" v="7"/>
        <pc:sldMkLst>
          <pc:docMk/>
          <pc:sldMk cId="320976940" sldId="303"/>
        </pc:sldMkLst>
      </pc:sldChg>
      <pc:sldChg chg="modSp add ord">
        <pc:chgData name="Utente guest" userId="" providerId="Windows Live" clId="Web-{6AD518BF-3396-4A59-B70E-DE798A5E82D6}" dt="2023-02-28T13:06:53.390" v="22" actId="20577"/>
        <pc:sldMkLst>
          <pc:docMk/>
          <pc:sldMk cId="1162335252" sldId="304"/>
        </pc:sldMkLst>
        <pc:spChg chg="mod">
          <ac:chgData name="Utente guest" userId="" providerId="Windows Live" clId="Web-{6AD518BF-3396-4A59-B70E-DE798A5E82D6}" dt="2023-02-28T13:06:53.390" v="22" actId="20577"/>
          <ac:spMkLst>
            <pc:docMk/>
            <pc:sldMk cId="1162335252" sldId="304"/>
            <ac:spMk id="148" creationId="{00000000-0000-0000-0000-000000000000}"/>
          </ac:spMkLst>
        </pc:spChg>
      </pc:sldChg>
      <pc:sldChg chg="add ord">
        <pc:chgData name="Utente guest" userId="" providerId="Windows Live" clId="Web-{6AD518BF-3396-4A59-B70E-DE798A5E82D6}" dt="2023-02-28T12:57:13.342" v="9"/>
        <pc:sldMkLst>
          <pc:docMk/>
          <pc:sldMk cId="1810565020" sldId="305"/>
        </pc:sldMkLst>
      </pc:sldChg>
      <pc:sldChg chg="modSp">
        <pc:chgData name="Utente guest" userId="" providerId="Windows Live" clId="Web-{6AD518BF-3396-4A59-B70E-DE798A5E82D6}" dt="2023-02-28T14:34:56.619" v="369" actId="1076"/>
        <pc:sldMkLst>
          <pc:docMk/>
          <pc:sldMk cId="625307001" sldId="307"/>
        </pc:sldMkLst>
        <pc:spChg chg="mod">
          <ac:chgData name="Utente guest" userId="" providerId="Windows Live" clId="Web-{6AD518BF-3396-4A59-B70E-DE798A5E82D6}" dt="2023-02-28T14:34:56.619" v="369" actId="1076"/>
          <ac:spMkLst>
            <pc:docMk/>
            <pc:sldMk cId="625307001" sldId="307"/>
            <ac:spMk id="156" creationId="{00000000-0000-0000-0000-000000000000}"/>
          </ac:spMkLst>
        </pc:spChg>
        <pc:spChg chg="mod">
          <ac:chgData name="Utente guest" userId="" providerId="Windows Live" clId="Web-{6AD518BF-3396-4A59-B70E-DE798A5E82D6}" dt="2023-02-28T13:28:00.441" v="132" actId="20577"/>
          <ac:spMkLst>
            <pc:docMk/>
            <pc:sldMk cId="625307001" sldId="307"/>
            <ac:spMk id="157" creationId="{00000000-0000-0000-0000-000000000000}"/>
          </ac:spMkLst>
        </pc:spChg>
      </pc:sldChg>
      <pc:sldChg chg="new del">
        <pc:chgData name="Utente guest" userId="" providerId="Windows Live" clId="Web-{6AD518BF-3396-4A59-B70E-DE798A5E82D6}" dt="2023-02-28T13:22:56.698" v="96"/>
        <pc:sldMkLst>
          <pc:docMk/>
          <pc:sldMk cId="1443414975" sldId="308"/>
        </pc:sldMkLst>
      </pc:sldChg>
      <pc:sldChg chg="addSp delSp modSp add del replId">
        <pc:chgData name="Utente guest" userId="" providerId="Windows Live" clId="Web-{6AD518BF-3396-4A59-B70E-DE798A5E82D6}" dt="2023-02-28T13:25:27.015" v="104"/>
        <pc:sldMkLst>
          <pc:docMk/>
          <pc:sldMk cId="2551599978" sldId="308"/>
        </pc:sldMkLst>
        <pc:spChg chg="mod">
          <ac:chgData name="Utente guest" userId="" providerId="Windows Live" clId="Web-{6AD518BF-3396-4A59-B70E-DE798A5E82D6}" dt="2023-02-28T13:23:02.776" v="99" actId="20577"/>
          <ac:spMkLst>
            <pc:docMk/>
            <pc:sldMk cId="2551599978" sldId="308"/>
            <ac:spMk id="335" creationId="{00000000-0000-0000-0000-000000000000}"/>
          </ac:spMkLst>
        </pc:spChg>
        <pc:spChg chg="mod">
          <ac:chgData name="Utente guest" userId="" providerId="Windows Live" clId="Web-{6AD518BF-3396-4A59-B70E-DE798A5E82D6}" dt="2023-02-28T13:24:02.419" v="103" actId="1076"/>
          <ac:spMkLst>
            <pc:docMk/>
            <pc:sldMk cId="2551599978" sldId="308"/>
            <ac:spMk id="336" creationId="{00000000-0000-0000-0000-000000000000}"/>
          </ac:spMkLst>
        </pc:spChg>
        <pc:picChg chg="del">
          <ac:chgData name="Utente guest" userId="" providerId="Windows Live" clId="Web-{6AD518BF-3396-4A59-B70E-DE798A5E82D6}" dt="2023-02-28T13:23:42.902" v="100"/>
          <ac:picMkLst>
            <pc:docMk/>
            <pc:sldMk cId="2551599978" sldId="308"/>
            <ac:picMk id="2" creationId="{90B510AE-46D9-7872-0BF6-04860BC9B537}"/>
          </ac:picMkLst>
        </pc:picChg>
        <pc:picChg chg="add mod">
          <ac:chgData name="Utente guest" userId="" providerId="Windows Live" clId="Web-{6AD518BF-3396-4A59-B70E-DE798A5E82D6}" dt="2023-02-28T13:23:56.122" v="102" actId="1076"/>
          <ac:picMkLst>
            <pc:docMk/>
            <pc:sldMk cId="2551599978" sldId="308"/>
            <ac:picMk id="3" creationId="{19E08BFC-B62B-BF33-93C9-8876B17A0BA2}"/>
          </ac:picMkLst>
        </pc:picChg>
      </pc:sldChg>
      <pc:sldChg chg="modSp">
        <pc:chgData name="Utente guest" userId="" providerId="Windows Live" clId="Web-{6AD518BF-3396-4A59-B70E-DE798A5E82D6}" dt="2023-02-28T14:03:23.609" v="224" actId="20577"/>
        <pc:sldMkLst>
          <pc:docMk/>
          <pc:sldMk cId="492264815" sldId="309"/>
        </pc:sldMkLst>
        <pc:spChg chg="mod">
          <ac:chgData name="Utente guest" userId="" providerId="Windows Live" clId="Web-{6AD518BF-3396-4A59-B70E-DE798A5E82D6}" dt="2023-02-28T14:03:03.265" v="222" actId="20577"/>
          <ac:spMkLst>
            <pc:docMk/>
            <pc:sldMk cId="492264815" sldId="309"/>
            <ac:spMk id="372" creationId="{00000000-0000-0000-0000-000000000000}"/>
          </ac:spMkLst>
        </pc:spChg>
        <pc:spChg chg="mod">
          <ac:chgData name="Utente guest" userId="" providerId="Windows Live" clId="Web-{6AD518BF-3396-4A59-B70E-DE798A5E82D6}" dt="2023-02-28T14:03:23.609" v="224" actId="20577"/>
          <ac:spMkLst>
            <pc:docMk/>
            <pc:sldMk cId="492264815" sldId="309"/>
            <ac:spMk id="384" creationId="{00000000-0000-0000-0000-000000000000}"/>
          </ac:spMkLst>
        </pc:spChg>
      </pc:sldChg>
      <pc:sldChg chg="modSp">
        <pc:chgData name="Utente guest" userId="" providerId="Windows Live" clId="Web-{6AD518BF-3396-4A59-B70E-DE798A5E82D6}" dt="2023-02-28T14:32:38.365" v="354" actId="14100"/>
        <pc:sldMkLst>
          <pc:docMk/>
          <pc:sldMk cId="2797995375" sldId="310"/>
        </pc:sldMkLst>
        <pc:spChg chg="mod">
          <ac:chgData name="Utente guest" userId="" providerId="Windows Live" clId="Web-{6AD518BF-3396-4A59-B70E-DE798A5E82D6}" dt="2023-02-28T14:32:38.365" v="354" actId="14100"/>
          <ac:spMkLst>
            <pc:docMk/>
            <pc:sldMk cId="2797995375" sldId="310"/>
            <ac:spMk id="157" creationId="{00000000-0000-0000-0000-000000000000}"/>
          </ac:spMkLst>
        </pc:spChg>
        <pc:spChg chg="mod">
          <ac:chgData name="Utente guest" userId="" providerId="Windows Live" clId="Web-{6AD518BF-3396-4A59-B70E-DE798A5E82D6}" dt="2023-02-28T14:32:05.818" v="350" actId="20577"/>
          <ac:spMkLst>
            <pc:docMk/>
            <pc:sldMk cId="2797995375" sldId="310"/>
            <ac:spMk id="15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105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899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54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30bb4f9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30bb4f9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45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267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776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816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30bb4f9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30bb4f9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343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03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043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509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30bb4f9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30bb4f9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560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30bb4f9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30bb4f9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985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438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30bb4f95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30bb4f95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604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30bb4f9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30bb4f9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52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9" name="Google Shape;49;p7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500199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Block-Temp</a:t>
            </a:r>
            <a:endParaRPr sz="6000"/>
          </a:p>
        </p:txBody>
      </p:sp>
      <p:sp>
        <p:nvSpPr>
          <p:cNvPr id="329" name="Google Shape;329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986151"/>
            <a:ext cx="5866254" cy="6026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/>
                </a:solidFill>
              </a:rPr>
              <a:t>Real-time data track</a:t>
            </a:r>
            <a:endParaRPr sz="3200" b="1">
              <a:solidFill>
                <a:schemeClr val="accent2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2" descr="Dipartimento di Informatica, Università di Salerno | Facebook">
            <a:extLst>
              <a:ext uri="{FF2B5EF4-FFF2-40B4-BE49-F238E27FC236}">
                <a16:creationId xmlns:a16="http://schemas.microsoft.com/office/drawing/2014/main" id="{5542BF99-CCB8-1F45-2D70-0D4C14876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754" y="131489"/>
            <a:ext cx="1071561" cy="107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ISA | Home">
            <a:extLst>
              <a:ext uri="{FF2B5EF4-FFF2-40B4-BE49-F238E27FC236}">
                <a16:creationId xmlns:a16="http://schemas.microsoft.com/office/drawing/2014/main" id="{42E7B37A-BA25-CB28-978D-D559B760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6" y="131488"/>
            <a:ext cx="1071561" cy="107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F965C9-7BE9-D2FD-AF14-C4183269AD1D}"/>
              </a:ext>
            </a:extLst>
          </p:cNvPr>
          <p:cNvSpPr txBox="1"/>
          <p:nvPr/>
        </p:nvSpPr>
        <p:spPr>
          <a:xfrm>
            <a:off x="2279164" y="365547"/>
            <a:ext cx="43416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C3F3"/>
              </a:buClr>
              <a:buSzPts val="2400"/>
              <a:buFont typeface="Montserrat Light"/>
              <a:buNone/>
              <a:tabLst/>
              <a:defRPr/>
            </a:pPr>
            <a:r>
              <a:rPr lang="en-US" sz="2000" b="1" err="1">
                <a:solidFill>
                  <a:schemeClr val="tx1"/>
                </a:solidFill>
                <a:latin typeface="Montserrat Light"/>
                <a:sym typeface="Montserrat Light"/>
              </a:rPr>
              <a:t>Università</a:t>
            </a:r>
            <a:r>
              <a:rPr lang="en-US" sz="2000" b="1">
                <a:solidFill>
                  <a:schemeClr val="tx1"/>
                </a:solidFill>
                <a:latin typeface="Montserrat Light"/>
                <a:sym typeface="Montserrat Light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Montserrat Light"/>
                <a:sym typeface="Montserrat Light"/>
              </a:rPr>
              <a:t>degli</a:t>
            </a:r>
            <a:r>
              <a:rPr lang="en-US" sz="2000" b="1">
                <a:solidFill>
                  <a:schemeClr val="tx1"/>
                </a:solidFill>
                <a:latin typeface="Montserrat Light"/>
                <a:sym typeface="Montserrat Light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Montserrat Light"/>
                <a:sym typeface="Montserrat Light"/>
              </a:rPr>
              <a:t>Studi</a:t>
            </a:r>
            <a:r>
              <a:rPr lang="en-US" sz="2000" b="1">
                <a:solidFill>
                  <a:schemeClr val="tx1"/>
                </a:solidFill>
                <a:latin typeface="Montserrat Light"/>
                <a:sym typeface="Montserrat Light"/>
              </a:rPr>
              <a:t> di Salerno</a:t>
            </a:r>
            <a:endParaRPr kumimoji="0" lang="en-US" sz="2800" b="1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Light"/>
              <a:sym typeface="Montserrat Light"/>
            </a:endParaRPr>
          </a:p>
          <a:p>
            <a:pPr algn="ctr"/>
            <a:r>
              <a:rPr lang="it-IT" b="1">
                <a:latin typeface="Montserrat Light" panose="00000400000000000000" pitchFamily="2" charset="0"/>
              </a:rPr>
              <a:t>Anno 2022/2023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35DE63-C1EE-CBAF-539F-E3AC92B5796D}"/>
              </a:ext>
            </a:extLst>
          </p:cNvPr>
          <p:cNvSpPr txBox="1"/>
          <p:nvPr/>
        </p:nvSpPr>
        <p:spPr>
          <a:xfrm>
            <a:off x="2279164" y="4044918"/>
            <a:ext cx="434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C3F3"/>
              </a:buClr>
              <a:buSzPts val="2400"/>
              <a:buFont typeface="Montserrat Light"/>
              <a:buNone/>
              <a:tabLst/>
              <a:defRPr/>
            </a:pPr>
            <a:r>
              <a:rPr kumimoji="0" lang="en-US" sz="2000" b="1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Light"/>
                <a:sym typeface="Montserrat Light"/>
              </a:rPr>
              <a:t>Progetto per </a:t>
            </a:r>
            <a:r>
              <a:rPr lang="en-US" sz="2000" b="1" err="1">
                <a:solidFill>
                  <a:schemeClr val="tx1"/>
                </a:solidFill>
                <a:latin typeface="Montserrat Light"/>
                <a:sym typeface="Montserrat Light"/>
              </a:rPr>
              <a:t>i</a:t>
            </a:r>
            <a:r>
              <a:rPr lang="en-US" sz="2000" b="1">
                <a:solidFill>
                  <a:schemeClr val="tx1"/>
                </a:solidFill>
                <a:latin typeface="Montserrat Light"/>
                <a:sym typeface="Montserrat Light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Montserrat Light"/>
                <a:sym typeface="Montserrat Light"/>
              </a:rPr>
              <a:t>corsi</a:t>
            </a:r>
            <a:r>
              <a:rPr lang="en-US" sz="2000" b="1">
                <a:solidFill>
                  <a:schemeClr val="tx1"/>
                </a:solidFill>
                <a:latin typeface="Montserrat Light"/>
                <a:sym typeface="Montserrat Light"/>
              </a:rPr>
              <a:t> di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C3F3"/>
              </a:buClr>
              <a:buSzPts val="2400"/>
              <a:buFont typeface="Montserrat Light"/>
              <a:buNone/>
              <a:tabLst/>
              <a:defRPr/>
            </a:pPr>
            <a:r>
              <a:rPr lang="en-US" sz="2000" b="1" err="1">
                <a:solidFill>
                  <a:schemeClr val="tx1"/>
                </a:solidFill>
                <a:latin typeface="Montserrat Light"/>
                <a:sym typeface="Montserrat Light"/>
              </a:rPr>
              <a:t>Sicurezza</a:t>
            </a:r>
            <a:r>
              <a:rPr lang="en-US" sz="2000" b="1">
                <a:solidFill>
                  <a:schemeClr val="tx1"/>
                </a:solidFill>
                <a:latin typeface="Montserrat Light"/>
                <a:sym typeface="Montserrat Light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Montserrat Light"/>
                <a:sym typeface="Montserrat Light"/>
              </a:rPr>
              <a:t>dei</a:t>
            </a:r>
            <a:r>
              <a:rPr lang="en-US" sz="2000" b="1">
                <a:solidFill>
                  <a:schemeClr val="tx1"/>
                </a:solidFill>
                <a:latin typeface="Montserrat Light"/>
                <a:sym typeface="Montserrat Light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Montserrat Light"/>
                <a:sym typeface="Montserrat Light"/>
              </a:rPr>
              <a:t>dati</a:t>
            </a:r>
            <a:r>
              <a:rPr lang="en-US" sz="2000" b="1">
                <a:solidFill>
                  <a:schemeClr val="tx1"/>
                </a:solidFill>
                <a:latin typeface="Montserrat Light"/>
                <a:sym typeface="Montserrat Light"/>
              </a:rPr>
              <a:t> e IoT Security</a:t>
            </a:r>
            <a:endParaRPr kumimoji="0" lang="en-US" sz="2800" b="1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55300" y="393649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Tecnologie principali lato hardware</a:t>
            </a:r>
            <a:endParaRPr lang="it-IT"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2040187" y="1430051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/>
              <a:t>Esp-32</a:t>
            </a:r>
            <a:endParaRPr sz="2400" b="1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sz="1600"/>
              <a:t>ESP32 è un microcontrollore a basso consumo di energia dotato di funzioni avanzate di connettività, sicurezza e I/O, progettato per una vasta gamma di applicazioni IoT</a:t>
            </a:r>
            <a:endParaRPr lang="en-US" sz="1600"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2"/>
          </p:nvPr>
        </p:nvSpPr>
        <p:spPr>
          <a:xfrm>
            <a:off x="4772455" y="1430051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/>
              <a:t>DHT-11</a:t>
            </a:r>
            <a:endParaRPr sz="2400" b="1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sz="1600"/>
              <a:t>Il sensore DHT-11 misura la temperatura e l'umidità relativa dell'aria circostante</a:t>
            </a:r>
            <a:endParaRPr lang="en-US" sz="1600"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AutoShape 14" descr="Smart 3pin DHT 11 DHT11 digitale modulo sensore di temperatura e umidità  relativa + PCB per Arduino Kit di avviamento fai da te|kit kits|kit diydiy  kit - AliExpress">
            <a:extLst>
              <a:ext uri="{FF2B5EF4-FFF2-40B4-BE49-F238E27FC236}">
                <a16:creationId xmlns:a16="http://schemas.microsoft.com/office/drawing/2014/main" id="{8A3FFB4D-3B27-C3BA-95D3-9938499FFC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46E88C3A-042D-B694-0E69-1F46497B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18" y="1533525"/>
            <a:ext cx="2342106" cy="23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F5761FB-4FD7-7295-5CC7-F4C053EB1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5" y="1740839"/>
            <a:ext cx="1974450" cy="195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017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55422" y="39355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Linguaggi usati per lo sviluppo</a:t>
            </a:r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855178" y="107264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Arduino Ide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sz="1600"/>
              <a:t>Il linguaggio di programmazione usato in Arduino è una versione semplificata del linguaggio C. I programmi vengono scritti al PC utilizzando il software Arduino IDE  e poi trasmessi via USB alla scheda Arduino, dove vengono eseguiti.</a:t>
            </a:r>
            <a:endParaRPr sz="1600"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2"/>
          </p:nvPr>
        </p:nvSpPr>
        <p:spPr>
          <a:xfrm>
            <a:off x="3414150" y="107264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Solidity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sz="1600"/>
              <a:t>Linguaggio di programmazione orientato agli oggetti per l'implementazione di contratti intelligenti su varie piattaforme blockchain, in particolare </a:t>
            </a:r>
            <a:r>
              <a:rPr lang="it-IT" sz="1600" err="1"/>
              <a:t>Ethereum</a:t>
            </a:r>
            <a:r>
              <a:rPr lang="it-IT" sz="1600"/>
              <a:t>.</a:t>
            </a:r>
            <a:endParaRPr lang="en-US" sz="1600"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3"/>
          </p:nvPr>
        </p:nvSpPr>
        <p:spPr>
          <a:xfrm>
            <a:off x="5973122" y="107264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JavaScript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/>
              <a:t>Linguaggio di programmazione multi paradigma orientato agli eventi, utilizzato sia nella programmazione lato client web che lato server per la creazione di </a:t>
            </a:r>
            <a:r>
              <a:rPr lang="it-IT" sz="1600" err="1"/>
              <a:t>rest</a:t>
            </a:r>
            <a:r>
              <a:rPr lang="it-IT" sz="1600"/>
              <a:t> API.</a:t>
            </a:r>
            <a:endParaRPr lang="en-US" sz="1600"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8FA35B-EBFC-F553-E9EC-CC8F51B79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85" y="4477696"/>
            <a:ext cx="729486" cy="54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870A75-ADC4-E8C5-2E34-44EA66D14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705" y="4477696"/>
            <a:ext cx="1302590" cy="54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ividuare e reindirizzare gli utenti mobile - Maurizio Regoli">
            <a:extLst>
              <a:ext uri="{FF2B5EF4-FFF2-40B4-BE49-F238E27FC236}">
                <a16:creationId xmlns:a16="http://schemas.microsoft.com/office/drawing/2014/main" id="{AFD2CAB8-3DC9-F903-6061-DB689A9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57" y="4457515"/>
            <a:ext cx="435429" cy="43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23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55421" y="444135"/>
            <a:ext cx="794191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Server e interazione con la blockchain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756271" y="1060529"/>
            <a:ext cx="3815729" cy="36772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b="1"/>
              <a:t>Python </a:t>
            </a:r>
            <a:endParaRPr lang="it-IT" b="1"/>
          </a:p>
          <a:p>
            <a:pPr marL="0" indent="0" algn="ctr">
              <a:buNone/>
            </a:pPr>
            <a:r>
              <a:rPr lang="it-IT" sz="1600"/>
              <a:t>Python è un linguaggio di programmazione di "alto livello", orientato a oggetti, adatto a sviluppare applicazioni distribuite.</a:t>
            </a:r>
          </a:p>
          <a:p>
            <a:pPr marL="0" indent="0" algn="ctr">
              <a:buNone/>
            </a:pPr>
            <a:endParaRPr lang="it-IT" sz="1600"/>
          </a:p>
          <a:p>
            <a:pPr marL="0" indent="0" algn="ctr">
              <a:buNone/>
            </a:pPr>
            <a:r>
              <a:rPr lang="it-IT" sz="1600"/>
              <a:t>Nel nostro caso lo abbiamo utilizzato per creare un server HTTPS in ascolto dei dati proveniente dalle schede Esp32</a:t>
            </a:r>
            <a:endParaRPr lang="en" sz="1600"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2" descr="Python Logo, symbol, meaning, history, PNG, brand">
            <a:extLst>
              <a:ext uri="{FF2B5EF4-FFF2-40B4-BE49-F238E27FC236}">
                <a16:creationId xmlns:a16="http://schemas.microsoft.com/office/drawing/2014/main" id="{E4B3E933-3DF7-9332-DB46-E4CAF278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49" y="3857138"/>
            <a:ext cx="1503374" cy="8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7;p20">
            <a:extLst>
              <a:ext uri="{FF2B5EF4-FFF2-40B4-BE49-F238E27FC236}">
                <a16:creationId xmlns:a16="http://schemas.microsoft.com/office/drawing/2014/main" id="{62EC42BD-53CA-0144-0741-83F51117AF8F}"/>
              </a:ext>
            </a:extLst>
          </p:cNvPr>
          <p:cNvSpPr txBox="1">
            <a:spLocks/>
          </p:cNvSpPr>
          <p:nvPr/>
        </p:nvSpPr>
        <p:spPr>
          <a:xfrm>
            <a:off x="4572000" y="1072639"/>
            <a:ext cx="3815729" cy="3677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" b="1"/>
              <a:t>web3 </a:t>
            </a:r>
            <a:endParaRPr lang="it-IT" b="1"/>
          </a:p>
          <a:p>
            <a:pPr marL="0" indent="0" algn="ctr">
              <a:buFont typeface="Montserrat Light"/>
              <a:buNone/>
            </a:pPr>
            <a:r>
              <a:rPr lang="it-IT" sz="1600"/>
              <a:t>La libreria web3 è una collezione di strumenti che permettono agli sviluppatori di interagire con le applicazioni decentralizzate (</a:t>
            </a:r>
            <a:r>
              <a:rPr lang="it-IT" sz="1600" err="1"/>
              <a:t>DApps</a:t>
            </a:r>
            <a:r>
              <a:rPr lang="it-IT" sz="1600"/>
              <a:t>) basate sulla tecnologia blockchain.</a:t>
            </a:r>
            <a:endParaRPr lang="en" sz="1600"/>
          </a:p>
        </p:txBody>
      </p:sp>
      <p:pic>
        <p:nvPicPr>
          <p:cNvPr id="8" name="Picture 4" descr="Web3 Logo PNG Vector (SVG) Free Download">
            <a:extLst>
              <a:ext uri="{FF2B5EF4-FFF2-40B4-BE49-F238E27FC236}">
                <a16:creationId xmlns:a16="http://schemas.microsoft.com/office/drawing/2014/main" id="{839D3BC2-087A-D65F-53A9-B1D028A1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177" y="3944209"/>
            <a:ext cx="1503374" cy="6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307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72400" y="478581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Altre tecnologie utilizzate</a:t>
            </a:r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323513" y="2367800"/>
            <a:ext cx="2952125" cy="1289700"/>
            <a:chOff x="323513" y="1986800"/>
            <a:chExt cx="2952125" cy="1289700"/>
          </a:xfrm>
        </p:grpSpPr>
        <p:sp>
          <p:nvSpPr>
            <p:cNvPr id="244" name="Google Shape;244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err="1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Ganache</a:t>
              </a:r>
              <a:endParaRPr sz="800" b="1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 err="1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Utilizzata</a:t>
              </a:r>
              <a:r>
                <a:rPr lang="en" sz="11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per </a:t>
              </a:r>
              <a:r>
                <a:rPr lang="en" sz="1100" err="1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creare</a:t>
              </a:r>
              <a:r>
                <a:rPr lang="en" sz="11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</a:t>
              </a:r>
              <a:r>
                <a:rPr lang="en" sz="1100" err="1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una</a:t>
              </a:r>
              <a:r>
                <a:rPr lang="en" sz="11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blockchain di test</a:t>
              </a: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.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45" name="Google Shape;245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6" name="Google Shape;246;p28"/>
          <p:cNvGrpSpPr/>
          <p:nvPr/>
        </p:nvGrpSpPr>
        <p:grpSpPr>
          <a:xfrm>
            <a:off x="5209838" y="1441350"/>
            <a:ext cx="3610650" cy="1289700"/>
            <a:chOff x="5209838" y="1060350"/>
            <a:chExt cx="3610650" cy="1289700"/>
          </a:xfrm>
        </p:grpSpPr>
        <p:sp>
          <p:nvSpPr>
            <p:cNvPr id="247" name="Google Shape;247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err="1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Truffle</a:t>
              </a:r>
              <a:endParaRPr lang="it-IT" sz="1200" b="1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t-IT" sz="9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È un framework di sviluppo di applicazioni decentralizzate (</a:t>
              </a:r>
              <a:r>
                <a:rPr lang="it-IT" sz="900" err="1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dApps</a:t>
              </a:r>
              <a:r>
                <a:rPr lang="it-IT" sz="9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) basate sulla tecnologia blockchain, che offre un ambiente di sviluppo integrato (IDE) con funzionalità di compilazione, test e distribuzione di smart </a:t>
              </a:r>
              <a:r>
                <a:rPr lang="it-IT" sz="900" err="1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contract</a:t>
              </a:r>
              <a:r>
                <a:rPr lang="it-IT" sz="9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.</a:t>
              </a:r>
              <a:endParaRPr lang="en-US" sz="9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48" name="Google Shape;248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9" name="Google Shape;249;p28"/>
          <p:cNvGrpSpPr/>
          <p:nvPr/>
        </p:nvGrpSpPr>
        <p:grpSpPr>
          <a:xfrm>
            <a:off x="5209838" y="3401450"/>
            <a:ext cx="3610650" cy="1289700"/>
            <a:chOff x="5209838" y="3020450"/>
            <a:chExt cx="3610650" cy="1289700"/>
          </a:xfrm>
        </p:grpSpPr>
        <p:sp>
          <p:nvSpPr>
            <p:cNvPr id="250" name="Google Shape;250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err="1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Metamask</a:t>
              </a:r>
              <a:endParaRPr lang="it-IT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>
                <a:spcAft>
                  <a:spcPts val="1600"/>
                </a:spcAft>
              </a:pPr>
              <a:r>
                <a:rPr lang="it-IT" sz="11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È un portafoglio software di criptovaluta utilizzato per interagire con la blockchain di </a:t>
              </a:r>
              <a:r>
                <a:rPr lang="it-IT" sz="1100" err="1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Ethereum</a:t>
              </a:r>
              <a:r>
                <a:rPr lang="it-IT" sz="11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. </a:t>
              </a:r>
              <a:endParaRPr lang="en-US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51" name="Google Shape;251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2" name="Google Shape;252;p28"/>
          <p:cNvGrpSpPr/>
          <p:nvPr/>
        </p:nvGrpSpPr>
        <p:grpSpPr>
          <a:xfrm>
            <a:off x="2662213" y="1109463"/>
            <a:ext cx="3814835" cy="3790597"/>
            <a:chOff x="2662213" y="676344"/>
            <a:chExt cx="3814835" cy="3790597"/>
          </a:xfrm>
        </p:grpSpPr>
        <p:sp>
          <p:nvSpPr>
            <p:cNvPr id="253" name="Google Shape;253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256" name="Google Shape;256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57" name="Google Shape;257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60" name="Google Shape;260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63" name="Google Shape;263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" name="Google Shape;265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" name="Google Shape;266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" name="Google Shape;267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CA2810-15FD-5DBC-D529-F95E94CA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66" y="3364246"/>
            <a:ext cx="446625" cy="4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957016D-8AA1-B3A8-FF90-94F9B128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51" y="2649614"/>
            <a:ext cx="326391" cy="3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 - Truffle Suite">
            <a:extLst>
              <a:ext uri="{FF2B5EF4-FFF2-40B4-BE49-F238E27FC236}">
                <a16:creationId xmlns:a16="http://schemas.microsoft.com/office/drawing/2014/main" id="{0D504768-38BB-3DFF-00EB-25835E790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42" y="1186240"/>
            <a:ext cx="364471" cy="36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855300" y="335621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Workflow</a:t>
            </a:r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4" name="Google Shape;404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6" name="Google Shape;406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7" name="Google Shape;407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9" name="Google Shape;409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0" name="Google Shape;410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3" name="Google Shape;413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6" name="Google Shape;416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8" name="Google Shape;418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9" name="Google Shape;419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1" name="Google Shape;421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Installazione scheda esp32 con sensore DHT-11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3407930" y="1003248"/>
            <a:ext cx="1286400" cy="67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Il server elabora i dati ricevuti e tramite la libreria web3 si interfaccia con la blockchain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Una semplice web app rende sempre accessibile la visualizzazione 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 scheda preleva i dati e effettua una connessione con un server HTTPS  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 la tecnologian blockchain rendiamo sicuri ed immutabili </a:t>
            </a:r>
            <a:r>
              <a:rPr lang="it-IT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dati nel tempo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6179046" y="4063600"/>
            <a:ext cx="1748596" cy="957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Abbiamo previsto anche una semplice dashboard per un eventuale gestore del sistema per aggiungere/rimuovere luoghi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33882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55300" y="409738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Come abbiamo garantito la sicurezza?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body" idx="1"/>
          </p:nvPr>
        </p:nvSpPr>
        <p:spPr>
          <a:xfrm>
            <a:off x="855299" y="1430147"/>
            <a:ext cx="8041957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Per la gestione dei dati sulla nostra D</a:t>
            </a:r>
            <a:r>
              <a:rPr lang="it-IT" sz="2200"/>
              <a:t>App abbiamo utilizzato le seguenti tecniche: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-IT" sz="2200"/>
              <a:t>Una connessione HTTPS che utilizza certificati SSL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it-IT" sz="2200"/>
              <a:t>L’uso della tecnologia blockchain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2400"/>
          </a:p>
        </p:txBody>
      </p:sp>
      <p:sp>
        <p:nvSpPr>
          <p:cNvPr id="337" name="Google Shape;33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856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27;p34">
            <a:extLst>
              <a:ext uri="{FF2B5EF4-FFF2-40B4-BE49-F238E27FC236}">
                <a16:creationId xmlns:a16="http://schemas.microsoft.com/office/drawing/2014/main" id="{90B510AE-46D9-7872-0BF6-04860BC9B537}"/>
              </a:ext>
            </a:extLst>
          </p:cNvPr>
          <p:cNvPicPr preferRelativeResize="0"/>
          <p:nvPr/>
        </p:nvPicPr>
        <p:blipFill rotWithShape="1">
          <a:blip r:embed="rId3"/>
          <a:srcRect l="20" t="3" r="20" b="3"/>
          <a:stretch/>
        </p:blipFill>
        <p:spPr>
          <a:xfrm>
            <a:off x="5970678" y="2131848"/>
            <a:ext cx="6346644" cy="6023205"/>
          </a:xfrm>
          <a:prstGeom prst="pie">
            <a:avLst>
              <a:gd name="adj1" fmla="val 10791498"/>
              <a:gd name="adj2" fmla="val 16209058"/>
            </a:avLst>
          </a:prstGeom>
          <a:noFill/>
          <a:ln>
            <a:noFill/>
          </a:ln>
        </p:spPr>
      </p:pic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767377" y="352962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SSL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body" idx="1"/>
          </p:nvPr>
        </p:nvSpPr>
        <p:spPr>
          <a:xfrm>
            <a:off x="767377" y="1342224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/>
              <a:t>SSL vuol dire "Secure Sockets Layer«, una tecnologia standard che garantisce la sicurezza di una connessione a Internet e protegge i dati sensibili scambiati fra due sistemi impedendo ai criminali informatici di leggere e modificare le informazioni trasferite, che potrebbero comprendere anche dati personali.</a:t>
            </a:r>
          </a:p>
          <a:p>
            <a:pPr marL="0" indent="0">
              <a:buNone/>
            </a:pPr>
            <a:endParaRPr lang="it-IT" sz="1800"/>
          </a:p>
          <a:p>
            <a:pPr marL="0" indent="0">
              <a:buNone/>
            </a:pPr>
            <a:r>
              <a:rPr lang="it-IT" sz="1400"/>
              <a:t>Per il progetto si è scelto di generare un certificato SSL attraverso l'utilizzo della libreria "</a:t>
            </a:r>
            <a:r>
              <a:rPr lang="it-IT" sz="1400" err="1"/>
              <a:t>OpenSSL</a:t>
            </a:r>
            <a:r>
              <a:rPr lang="it-IT" sz="1400"/>
              <a:t>". La chiave crittografica impiegata nell'algoritmo per firmare il certificato è RSA a 4096 bit.</a:t>
            </a:r>
          </a:p>
        </p:txBody>
      </p:sp>
      <p:sp>
        <p:nvSpPr>
          <p:cNvPr id="337" name="Google Shape;33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56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/>
          <p:nvPr/>
        </p:nvSpPr>
        <p:spPr>
          <a:xfrm>
            <a:off x="44497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3944874" y="1241129"/>
            <a:ext cx="4542205" cy="2661224"/>
            <a:chOff x="1177450" y="241631"/>
            <a:chExt cx="6173152" cy="3616776"/>
          </a:xfrm>
        </p:grpSpPr>
        <p:sp>
          <p:nvSpPr>
            <p:cNvPr id="318" name="Google Shape;318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nostra DApp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Semplice e </a:t>
            </a:r>
            <a:r>
              <a:rPr lang="en-US" sz="1800" err="1">
                <a:solidFill>
                  <a:schemeClr val="lt1"/>
                </a:solidFill>
              </a:rPr>
              <a:t>intuitiva</a:t>
            </a:r>
            <a:r>
              <a:rPr lang="en-US" sz="1800">
                <a:solidFill>
                  <a:schemeClr val="lt1"/>
                </a:solidFill>
              </a:rPr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42C908-5967-F5D8-67BA-11979FE9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90" y="1380913"/>
            <a:ext cx="3541535" cy="22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72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Funzionamento del sistema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Attori del sistema, Requisiti Funzionali, Requisiti non funzionali, Caso d’uso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0565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55300" y="393649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Attori del sistema </a:t>
            </a:r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983305" y="1141293"/>
            <a:ext cx="3505671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/>
              <a:t>User</a:t>
            </a:r>
            <a:endParaRPr sz="2400" b="1"/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it-IT"/>
              <a:t>È l'individuo che richiede la temperatura, secondo il luogo d'interesse, attraverso il sistema</a:t>
            </a:r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2"/>
          </p:nvPr>
        </p:nvSpPr>
        <p:spPr>
          <a:xfrm>
            <a:off x="5023928" y="1141293"/>
            <a:ext cx="2746281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/>
              <a:t>Admin</a:t>
            </a:r>
            <a:endParaRPr sz="2400" b="1"/>
          </a:p>
          <a:p>
            <a:pPr marL="0" indent="0" algn="ctr">
              <a:buNone/>
            </a:pPr>
            <a:r>
              <a:rPr lang="it-IT"/>
              <a:t>È il gestore del sistema che si occupa di inserire e disabilitare luoghi nella blockchain</a:t>
            </a:r>
            <a:r>
              <a:rPr lang="it-IT" sz="2000" b="1"/>
              <a:t> </a:t>
            </a:r>
          </a:p>
          <a:p>
            <a:pPr marL="0" lvl="0" indent="0" algn="ctr">
              <a:buNone/>
            </a:pPr>
            <a:endParaRPr lang="it-IT" sz="2400" b="1"/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endParaRPr lang="it-IT" sz="1600"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AutoShape 14" descr="Smart 3pin DHT 11 DHT11 digitale modulo sensore di temperatura e umidità  relativa + PCB per Arduino Kit di avviamento fai da te|kit kits|kit diydiy  kit - AliExpress">
            <a:extLst>
              <a:ext uri="{FF2B5EF4-FFF2-40B4-BE49-F238E27FC236}">
                <a16:creationId xmlns:a16="http://schemas.microsoft.com/office/drawing/2014/main" id="{8A3FFB4D-3B27-C3BA-95D3-9938499FFC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9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3"/>
          <a:srcRect t="3" b="3"/>
          <a:stretch/>
        </p:blipFill>
        <p:spPr>
          <a:xfrm>
            <a:off x="6346800" y="2187300"/>
            <a:ext cx="5921400" cy="5921100"/>
          </a:xfrm>
          <a:prstGeom prst="pie">
            <a:avLst>
              <a:gd name="adj1" fmla="val 10795177"/>
              <a:gd name="adj2" fmla="val 16209058"/>
            </a:avLst>
          </a:prstGeom>
          <a:noFill/>
          <a:ln>
            <a:noFill/>
          </a:ln>
        </p:spPr>
      </p:pic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3477985" y="343748"/>
            <a:ext cx="2188029" cy="9281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Ciao!</a:t>
            </a:r>
            <a:endParaRPr sz="6600"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1425742" y="1621202"/>
            <a:ext cx="6292516" cy="19010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err="1">
                <a:solidFill>
                  <a:schemeClr val="accent2"/>
                </a:solidFill>
              </a:rPr>
              <a:t>Siamo</a:t>
            </a:r>
            <a:r>
              <a:rPr lang="en" sz="2800" b="1">
                <a:solidFill>
                  <a:schemeClr val="accent2"/>
                </a:solidFill>
              </a:rPr>
              <a:t> Luca Boffa e Di Leo</a:t>
            </a:r>
            <a:endParaRPr sz="28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err="1"/>
              <a:t>Studenti</a:t>
            </a:r>
            <a:r>
              <a:rPr lang="en"/>
              <a:t> del </a:t>
            </a:r>
            <a:r>
              <a:rPr lang="en" err="1"/>
              <a:t>corso</a:t>
            </a:r>
            <a:r>
              <a:rPr lang="en"/>
              <a:t> di </a:t>
            </a:r>
            <a:r>
              <a:rPr lang="en" err="1"/>
              <a:t>Sicurezza</a:t>
            </a:r>
            <a:r>
              <a:rPr lang="en"/>
              <a:t> </a:t>
            </a:r>
            <a:r>
              <a:rPr lang="en" err="1"/>
              <a:t>dei</a:t>
            </a:r>
            <a:r>
              <a:rPr lang="en"/>
              <a:t> </a:t>
            </a:r>
            <a:r>
              <a:rPr lang="en" err="1"/>
              <a:t>dati</a:t>
            </a:r>
            <a:r>
              <a:rPr lang="en"/>
              <a:t> anno 2022/2023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Google Shape;101;p14">
            <a:extLst>
              <a:ext uri="{FF2B5EF4-FFF2-40B4-BE49-F238E27FC236}">
                <a16:creationId xmlns:a16="http://schemas.microsoft.com/office/drawing/2014/main" id="{61F36ED6-F929-09CB-80EE-55F42A456E17}"/>
              </a:ext>
            </a:extLst>
          </p:cNvPr>
          <p:cNvPicPr preferRelativeResize="0"/>
          <p:nvPr/>
        </p:nvPicPr>
        <p:blipFill rotWithShape="1">
          <a:blip r:embed="rId4"/>
          <a:srcRect t="10002" b="10002"/>
          <a:stretch/>
        </p:blipFill>
        <p:spPr>
          <a:xfrm flipH="1">
            <a:off x="-3124199" y="2187300"/>
            <a:ext cx="5921400" cy="5921100"/>
          </a:xfrm>
          <a:prstGeom prst="pie">
            <a:avLst>
              <a:gd name="adj1" fmla="val 10795177"/>
              <a:gd name="adj2" fmla="val 16209058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505256" y="752890"/>
            <a:ext cx="8524028" cy="3534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140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Il sistema deve essere in grado di </a:t>
            </a:r>
            <a:r>
              <a:rPr lang="it-IT" sz="1400" b="1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rilevare</a:t>
            </a:r>
            <a:r>
              <a:rPr lang="it-IT" sz="140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 la temperatura utilizzando il sensore DHT11;</a:t>
            </a:r>
          </a:p>
          <a:p>
            <a:r>
              <a:rPr lang="it-IT" sz="1400" b="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Il sistema deve essere in grado di </a:t>
            </a:r>
            <a:r>
              <a:rPr lang="it-IT" sz="1400" b="1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interagire</a:t>
            </a:r>
            <a:r>
              <a:rPr lang="it-IT" sz="1400" b="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 con la blockchain per l'inserimento dei dati della temperatura;</a:t>
            </a:r>
          </a:p>
          <a:p>
            <a:r>
              <a:rPr lang="it-IT" sz="140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Il sistema deve essere in grado di </a:t>
            </a:r>
            <a:r>
              <a:rPr lang="it-IT" sz="1400" b="1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elaborare</a:t>
            </a:r>
            <a:r>
              <a:rPr lang="it-IT" sz="140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 i dati della temperatura tramite una </a:t>
            </a:r>
            <a:r>
              <a:rPr lang="it-IT" sz="1400" i="0" err="1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Dapp</a:t>
            </a:r>
            <a:r>
              <a:rPr lang="it-IT" sz="1400">
                <a:solidFill>
                  <a:schemeClr val="tx1"/>
                </a:solidFill>
                <a:latin typeface="Montserrat Light" panose="00000400000000000000" pitchFamily="2" charset="0"/>
              </a:rPr>
              <a:t>;</a:t>
            </a:r>
            <a:endParaRPr lang="it-IT" sz="1400" i="0">
              <a:solidFill>
                <a:schemeClr val="tx1"/>
              </a:solidFill>
              <a:effectLst/>
              <a:latin typeface="Montserrat Light" panose="00000400000000000000" pitchFamily="2" charset="0"/>
            </a:endParaRPr>
          </a:p>
          <a:p>
            <a:r>
              <a:rPr lang="it-IT" sz="1400">
                <a:solidFill>
                  <a:schemeClr val="tx1"/>
                </a:solidFill>
                <a:latin typeface="Montserrat Light" panose="00000400000000000000" pitchFamily="2" charset="0"/>
              </a:rPr>
              <a:t>L’utente deve essere in grado di </a:t>
            </a:r>
            <a:r>
              <a:rPr lang="it-IT" sz="1400" b="1">
                <a:solidFill>
                  <a:schemeClr val="tx1"/>
                </a:solidFill>
                <a:latin typeface="Montserrat Light" panose="00000400000000000000" pitchFamily="2" charset="0"/>
              </a:rPr>
              <a:t>richiedere</a:t>
            </a:r>
            <a:r>
              <a:rPr lang="it-IT" sz="1400">
                <a:solidFill>
                  <a:schemeClr val="tx1"/>
                </a:solidFill>
                <a:latin typeface="Montserrat Light" panose="00000400000000000000" pitchFamily="2" charset="0"/>
              </a:rPr>
              <a:t> i dati in tempo reale tramite una </a:t>
            </a:r>
            <a:r>
              <a:rPr lang="it-IT" sz="1400" err="1">
                <a:solidFill>
                  <a:schemeClr val="tx1"/>
                </a:solidFill>
                <a:latin typeface="Montserrat Light" panose="00000400000000000000" pitchFamily="2" charset="0"/>
              </a:rPr>
              <a:t>DApp</a:t>
            </a:r>
            <a:r>
              <a:rPr lang="it-IT" sz="1400">
                <a:solidFill>
                  <a:schemeClr val="tx1"/>
                </a:solidFill>
                <a:latin typeface="Montserrat Light" panose="00000400000000000000" pitchFamily="2" charset="0"/>
              </a:rPr>
              <a:t>;</a:t>
            </a:r>
          </a:p>
          <a:p>
            <a:r>
              <a:rPr lang="it-IT" sz="140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L’amministratore deve essere in grado di </a:t>
            </a:r>
            <a:r>
              <a:rPr lang="it-IT" sz="1400" b="1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aggiungere</a:t>
            </a:r>
            <a:r>
              <a:rPr lang="it-IT" sz="140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 un luogo da monitorare;</a:t>
            </a:r>
          </a:p>
          <a:p>
            <a:r>
              <a:rPr lang="it-IT" sz="140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L’amministratore deve essere in grado di </a:t>
            </a:r>
            <a:r>
              <a:rPr lang="it-IT" sz="1400" b="1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rimuovere</a:t>
            </a:r>
            <a:r>
              <a:rPr lang="it-IT" sz="140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 un luogo da monitorare;</a:t>
            </a:r>
          </a:p>
          <a:p>
            <a:r>
              <a:rPr lang="it-IT" sz="1400">
                <a:solidFill>
                  <a:schemeClr val="tx1"/>
                </a:solidFill>
                <a:latin typeface="Montserrat Light" panose="00000400000000000000" pitchFamily="2" charset="0"/>
              </a:rPr>
              <a:t>L’amministratore deve essere in grado di </a:t>
            </a:r>
            <a:r>
              <a:rPr lang="it-IT" sz="1400" b="1">
                <a:solidFill>
                  <a:schemeClr val="tx1"/>
                </a:solidFill>
                <a:latin typeface="Montserrat Light" panose="00000400000000000000" pitchFamily="2" charset="0"/>
              </a:rPr>
              <a:t>visualizzare</a:t>
            </a:r>
            <a:r>
              <a:rPr lang="it-IT" sz="1400">
                <a:solidFill>
                  <a:schemeClr val="tx1"/>
                </a:solidFill>
                <a:latin typeface="Montserrat Light" panose="00000400000000000000" pitchFamily="2" charset="0"/>
              </a:rPr>
              <a:t> una panoramica dei luoghi da monitorare</a:t>
            </a:r>
            <a:endParaRPr lang="it-IT" sz="1400" i="0">
              <a:solidFill>
                <a:schemeClr val="tx1"/>
              </a:solidFill>
              <a:effectLst/>
              <a:latin typeface="Montserrat Light" panose="00000400000000000000" pitchFamily="2" charset="0"/>
            </a:endParaRPr>
          </a:p>
          <a:p>
            <a:pPr>
              <a:buFont typeface="+mj-lt"/>
              <a:buAutoNum type="arabicPeriod"/>
            </a:pPr>
            <a:endParaRPr lang="it-IT" sz="1600" i="0"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endParaRPr lang="it-IT" sz="1800" b="0" i="0"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marL="101600" indent="0" algn="l">
              <a:buNone/>
            </a:pPr>
            <a:endParaRPr lang="it-IT" sz="1800" i="0">
              <a:solidFill>
                <a:schemeClr val="tx1"/>
              </a:solidFill>
              <a:effectLst/>
              <a:latin typeface="Abadi Extra Light" panose="020B0604020202020204" pitchFamily="34" charset="0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855300" y="271463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Requisiti Funzionali</a:t>
            </a:r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144F5710-430D-B110-8352-FE01342D8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046" y="3347268"/>
            <a:ext cx="1880756" cy="1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6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476681" y="879103"/>
            <a:ext cx="7752919" cy="33197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1600" b="1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Sicurezza</a:t>
            </a:r>
            <a:r>
              <a:rPr lang="it-IT" sz="1600">
                <a:solidFill>
                  <a:schemeClr val="tx1"/>
                </a:solidFill>
                <a:latin typeface="Montserrat Light" panose="00000400000000000000" pitchFamily="2" charset="0"/>
              </a:rPr>
              <a:t>: il</a:t>
            </a:r>
            <a:r>
              <a:rPr lang="it-IT" sz="1600" b="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 sistema deve essere in grado di garantire la sicurezza e la privacy dei dati utilizzati e inseriti nella blockchain.</a:t>
            </a:r>
          </a:p>
          <a:p>
            <a:r>
              <a:rPr lang="it-IT" sz="1600" b="1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Scalabilità: </a:t>
            </a:r>
            <a:r>
              <a:rPr lang="it-IT" sz="1600">
                <a:solidFill>
                  <a:schemeClr val="tx1"/>
                </a:solidFill>
                <a:latin typeface="Montserrat Light" panose="00000400000000000000" pitchFamily="2" charset="0"/>
              </a:rPr>
              <a:t>il</a:t>
            </a:r>
            <a:r>
              <a:rPr lang="it-IT" sz="1600" b="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 sistema deve essere in grado di gestire grandi quantità di dati e di garantire la scalabilità dell'applicazione.</a:t>
            </a:r>
            <a:endParaRPr lang="it-IT" sz="1600" b="1" i="0">
              <a:solidFill>
                <a:schemeClr val="tx1"/>
              </a:solidFill>
              <a:effectLst/>
              <a:latin typeface="Montserrat Light" panose="00000400000000000000" pitchFamily="2" charset="0"/>
            </a:endParaRPr>
          </a:p>
          <a:p>
            <a:r>
              <a:rPr lang="it-IT" sz="1600" b="1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Usabilità: </a:t>
            </a:r>
            <a:r>
              <a:rPr lang="it-IT" sz="1600" b="0" i="0"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Il sistema deve avere una buona usabilità, garantendo un'interfaccia utente semplice e intuitiva.</a:t>
            </a:r>
          </a:p>
          <a:p>
            <a:pPr marL="101600" indent="0">
              <a:buNone/>
            </a:pPr>
            <a:endParaRPr lang="it-IT" sz="1600" b="0" i="0"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92670" y="29581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Requisiti Non Funzionali</a:t>
            </a:r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3E5A914-13C1-889F-ECCC-AFFCABCFD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140" y="3070298"/>
            <a:ext cx="1837209" cy="18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0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855300" y="286661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Caso D’uso</a:t>
            </a:r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1077E0E-CF4E-BC1D-7AB3-B9D869E78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920477"/>
              </p:ext>
            </p:extLst>
          </p:nvPr>
        </p:nvGraphicFramePr>
        <p:xfrm>
          <a:off x="1887239" y="794271"/>
          <a:ext cx="5369521" cy="4217872"/>
        </p:xfrm>
        <a:graphic>
          <a:graphicData uri="http://schemas.openxmlformats.org/drawingml/2006/table">
            <a:tbl>
              <a:tblPr/>
              <a:tblGrid>
                <a:gridCol w="1466944">
                  <a:extLst>
                    <a:ext uri="{9D8B030D-6E8A-4147-A177-3AD203B41FA5}">
                      <a16:colId xmlns:a16="http://schemas.microsoft.com/office/drawing/2014/main" val="2171393824"/>
                    </a:ext>
                  </a:extLst>
                </a:gridCol>
                <a:gridCol w="1204992">
                  <a:extLst>
                    <a:ext uri="{9D8B030D-6E8A-4147-A177-3AD203B41FA5}">
                      <a16:colId xmlns:a16="http://schemas.microsoft.com/office/drawing/2014/main" val="1907133564"/>
                    </a:ext>
                  </a:extLst>
                </a:gridCol>
                <a:gridCol w="2697585">
                  <a:extLst>
                    <a:ext uri="{9D8B030D-6E8A-4147-A177-3AD203B41FA5}">
                      <a16:colId xmlns:a16="http://schemas.microsoft.com/office/drawing/2014/main" val="120497986"/>
                    </a:ext>
                  </a:extLst>
                </a:gridCol>
              </a:tblGrid>
              <a:tr h="392469">
                <a:tc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SemiBold" panose="020B0604020202020204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solidFill>
                            <a:srgbClr val="FFFFFF"/>
                          </a:solidFill>
                          <a:effectLst/>
                          <a:latin typeface="Montserrat SemiBold" panose="020B0604020202020204" pitchFamily="2" charset="0"/>
                        </a:rPr>
                        <a:t>Identificativo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20B0604020202020204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20B0604020202020204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000">
                        <a:effectLst/>
                        <a:latin typeface="Montserrat SemiBold" panose="020B0604020202020204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solidFill>
                            <a:srgbClr val="FFFFFF"/>
                          </a:solidFill>
                          <a:effectLst/>
                          <a:latin typeface="Montserrat SemiBold" panose="020B0604020202020204" pitchFamily="2" charset="0"/>
                        </a:rPr>
                        <a:t>Nome del caso d’uso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20B0604020202020204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20B0604020202020204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1000">
                        <a:effectLst/>
                        <a:latin typeface="Montserrat SemiBold" panose="020B0604020202020204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solidFill>
                            <a:srgbClr val="FFFFFF"/>
                          </a:solidFill>
                          <a:effectLst/>
                          <a:latin typeface="Montserrat SemiBold" panose="020B0604020202020204" pitchFamily="2" charset="0"/>
                        </a:rPr>
                        <a:t>Autore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20B0604020202020204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20B0604020202020204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155915"/>
                  </a:ext>
                </a:extLst>
              </a:tr>
              <a:tr h="473923">
                <a:tc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UC_RTM_1 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it-IT" sz="1000">
                          <a:effectLst/>
                          <a:latin typeface="Montserrat Light" panose="00000400000000000000" pitchFamily="2" charset="0"/>
                        </a:rPr>
                        <a:t>Richiedi temperatura</a:t>
                      </a: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Luca Boffa, 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Vincenzo  di Leo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327847"/>
                  </a:ext>
                </a:extLst>
              </a:tr>
              <a:tr h="392469">
                <a:tc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SemiBold" panose="000007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Descrizione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00007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L’UC_RTM_1 descrive il processo per richiedere la temperatura dal sistema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965287"/>
                  </a:ext>
                </a:extLst>
              </a:tr>
              <a:tr h="392469">
                <a:tc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SemiBold" panose="000007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Attore principale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00007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effectLst/>
                          <a:latin typeface="Montserrat Light" panose="00000400000000000000" pitchFamily="2" charset="0"/>
                        </a:rPr>
                        <a:t>Utente </a:t>
                      </a:r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Intende richiedere la temperatura di un luogo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837955"/>
                  </a:ext>
                </a:extLst>
              </a:tr>
              <a:tr h="311013">
                <a:tc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SemiBold" panose="000007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Attori secondari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00007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N/A 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958312"/>
                  </a:ext>
                </a:extLst>
              </a:tr>
              <a:tr h="311013">
                <a:tc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SemiBold" panose="000007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Entry </a:t>
                      </a:r>
                      <a:r>
                        <a:rPr lang="it-IT" sz="900" b="1" i="0" err="1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condition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00007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L’utente ha già effettuato l’accesso alla piattaforma 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23334"/>
                  </a:ext>
                </a:extLst>
              </a:tr>
              <a:tr h="473923">
                <a:tc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SemiBold" panose="000007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Exit </a:t>
                      </a:r>
                      <a:r>
                        <a:rPr lang="it-IT" sz="900" b="1" i="0" err="1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condition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00007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On success </a:t>
                      </a:r>
                      <a:endParaRPr lang="it-IT" sz="1000" b="0" i="0">
                        <a:effectLst/>
                        <a:latin typeface="Montserrat SemiBold" panose="000007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L’utente riceve la temperatura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005726"/>
                  </a:ext>
                </a:extLst>
              </a:tr>
              <a:tr h="392469">
                <a:tc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SemiBold" panose="000007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Exit </a:t>
                      </a:r>
                      <a:r>
                        <a:rPr lang="it-IT" sz="900" b="1" i="0" err="1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condition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00007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On </a:t>
                      </a:r>
                      <a:r>
                        <a:rPr lang="it-IT" sz="900" b="0" i="0" err="1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failure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00007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L’utente non riceve la temperatura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542329"/>
                  </a:ext>
                </a:extLst>
              </a:tr>
              <a:tr h="392469">
                <a:tc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SemiBold" panose="000007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Rilevanza/User </a:t>
                      </a:r>
                      <a:r>
                        <a:rPr lang="it-IT" sz="900" b="1" i="0" err="1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Priority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00007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Alta 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71586"/>
                  </a:ext>
                </a:extLst>
              </a:tr>
              <a:tr h="381125">
                <a:tc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SemiBold" panose="000007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1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Frequenza stimata</a:t>
                      </a:r>
                      <a:r>
                        <a:rPr lang="it-IT" sz="900" b="0" i="0">
                          <a:solidFill>
                            <a:srgbClr val="FFFFFF"/>
                          </a:solidFill>
                          <a:effectLst/>
                          <a:latin typeface="Montserrat SemiBold" panose="00000700000000000000" pitchFamily="2" charset="0"/>
                        </a:rPr>
                        <a:t> </a:t>
                      </a:r>
                      <a:endParaRPr lang="it-IT" sz="1000" b="0" i="0">
                        <a:effectLst/>
                        <a:latin typeface="Montserrat SemiBold" panose="000007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ctr"/>
                      <a:endParaRPr lang="it-IT" sz="1000">
                        <a:effectLst/>
                        <a:latin typeface="Montserrat Light" panose="00000400000000000000" pitchFamily="2" charset="0"/>
                      </a:endParaRPr>
                    </a:p>
                    <a:p>
                      <a:pPr algn="l" rtl="0" fontAlgn="base"/>
                      <a:r>
                        <a:rPr lang="it-IT" sz="900" b="0" i="0">
                          <a:effectLst/>
                          <a:latin typeface="Montserrat Light" panose="00000400000000000000" pitchFamily="2" charset="0"/>
                        </a:rPr>
                        <a:t>10/giorno </a:t>
                      </a:r>
                      <a:endParaRPr lang="it-IT" sz="1000" b="0" i="0"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35072" marR="35072" marT="17536" marB="1753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68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490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880904" y="347862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Descrizione del flusso di eventi</a:t>
            </a:r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7735208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7075124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  4</a:t>
            </a: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38"/>
          <p:cNvSpPr/>
          <p:nvPr/>
        </p:nvSpPr>
        <p:spPr>
          <a:xfrm>
            <a:off x="6415040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38"/>
          <p:cNvSpPr/>
          <p:nvPr/>
        </p:nvSpPr>
        <p:spPr>
          <a:xfrm>
            <a:off x="5754956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38"/>
          <p:cNvSpPr/>
          <p:nvPr/>
        </p:nvSpPr>
        <p:spPr>
          <a:xfrm>
            <a:off x="5094872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3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4434788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8"/>
          <p:cNvSpPr/>
          <p:nvPr/>
        </p:nvSpPr>
        <p:spPr>
          <a:xfrm>
            <a:off x="3774704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3114619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2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2454535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1794451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1134367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1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474283" y="259782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0" y="2597821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1" name="Google Shape;371;p38"/>
          <p:cNvCxnSpPr/>
          <p:nvPr/>
        </p:nvCxnSpPr>
        <p:spPr>
          <a:xfrm rot="10800000">
            <a:off x="1497693" y="207567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2" name="Google Shape;372;p38"/>
          <p:cNvSpPr txBox="1"/>
          <p:nvPr/>
        </p:nvSpPr>
        <p:spPr>
          <a:xfrm>
            <a:off x="444182" y="1303466"/>
            <a:ext cx="2203269" cy="66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L’utente si trova nella pagina per richiedere le temperature  </a:t>
            </a:r>
          </a:p>
        </p:txBody>
      </p:sp>
      <p:cxnSp>
        <p:nvCxnSpPr>
          <p:cNvPr id="375" name="Google Shape;375;p38"/>
          <p:cNvCxnSpPr/>
          <p:nvPr/>
        </p:nvCxnSpPr>
        <p:spPr>
          <a:xfrm rot="10800000">
            <a:off x="5460199" y="207567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3" name="Google Shape;383;p38"/>
          <p:cNvCxnSpPr/>
          <p:nvPr/>
        </p:nvCxnSpPr>
        <p:spPr>
          <a:xfrm rot="10800000">
            <a:off x="3526071" y="2995865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38"/>
          <p:cNvSpPr txBox="1"/>
          <p:nvPr/>
        </p:nvSpPr>
        <p:spPr>
          <a:xfrm>
            <a:off x="2394260" y="3656510"/>
            <a:ext cx="257629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Il sistema mostra tutti i luoghi in cui possiamo richiedere la temperatura desiderata</a:t>
            </a:r>
          </a:p>
        </p:txBody>
      </p:sp>
      <p:cxnSp>
        <p:nvCxnSpPr>
          <p:cNvPr id="387" name="Google Shape;387;p38"/>
          <p:cNvCxnSpPr/>
          <p:nvPr/>
        </p:nvCxnSpPr>
        <p:spPr>
          <a:xfrm rot="10800000">
            <a:off x="7472930" y="300274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38"/>
          <p:cNvSpPr txBox="1"/>
          <p:nvPr/>
        </p:nvSpPr>
        <p:spPr>
          <a:xfrm>
            <a:off x="6113628" y="3520057"/>
            <a:ext cx="2915656" cy="669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Il sistema mostrerà la temperatura richiesta con successo</a:t>
            </a:r>
          </a:p>
        </p:txBody>
      </p:sp>
      <p:sp>
        <p:nvSpPr>
          <p:cNvPr id="2" name="Google Shape;384;p38">
            <a:extLst>
              <a:ext uri="{FF2B5EF4-FFF2-40B4-BE49-F238E27FC236}">
                <a16:creationId xmlns:a16="http://schemas.microsoft.com/office/drawing/2014/main" id="{6C432CCC-62F9-7955-AB89-A49444C31588}"/>
              </a:ext>
            </a:extLst>
          </p:cNvPr>
          <p:cNvSpPr txBox="1"/>
          <p:nvPr/>
        </p:nvSpPr>
        <p:spPr>
          <a:xfrm>
            <a:off x="4194477" y="1640455"/>
            <a:ext cx="29221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L’utente sceglie un luogo e preme sul bottone per richiedere la temperatura</a:t>
            </a:r>
          </a:p>
        </p:txBody>
      </p:sp>
    </p:spTree>
    <p:extLst>
      <p:ext uri="{BB962C8B-B14F-4D97-AF65-F5344CB8AC3E}">
        <p14:creationId xmlns:p14="http://schemas.microsoft.com/office/powerpoint/2010/main" val="492264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3.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Conclusione</a:t>
            </a:r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10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36419" r="9944"/>
          <a:stretch/>
        </p:blipFill>
        <p:spPr>
          <a:xfrm>
            <a:off x="5014121" y="-50"/>
            <a:ext cx="4129863" cy="5143500"/>
          </a:xfrm>
          <a:custGeom>
            <a:avLst/>
            <a:gdLst/>
            <a:ahLst/>
            <a:cxnLst/>
            <a:rect l="l" t="t" r="r" b="b"/>
            <a:pathLst>
              <a:path w="21587" h="21600" extrusionOk="0">
                <a:moveTo>
                  <a:pt x="14232" y="0"/>
                </a:moveTo>
                <a:cubicBezTo>
                  <a:pt x="5486" y="4780"/>
                  <a:pt x="-13" y="13089"/>
                  <a:pt x="0" y="21600"/>
                </a:cubicBezTo>
                <a:lnTo>
                  <a:pt x="21587" y="21600"/>
                </a:lnTo>
                <a:lnTo>
                  <a:pt x="21587" y="0"/>
                </a:lnTo>
                <a:lnTo>
                  <a:pt x="14232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40428" y="1049131"/>
            <a:ext cx="4308444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chemeClr val="accent2"/>
                </a:solidFill>
              </a:rPr>
              <a:t>Possibili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sviluppi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futuri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340429" y="1887350"/>
            <a:ext cx="5104720" cy="17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sz="2000" err="1"/>
              <a:t>Modificare</a:t>
            </a:r>
            <a:r>
              <a:rPr lang="en-US" sz="2000"/>
              <a:t> il </a:t>
            </a:r>
            <a:r>
              <a:rPr lang="en-US" sz="2000" err="1"/>
              <a:t>sistema</a:t>
            </a:r>
            <a:r>
              <a:rPr lang="en-US" sz="2000"/>
              <a:t> per </a:t>
            </a:r>
            <a:r>
              <a:rPr lang="en-US" sz="2000" err="1"/>
              <a:t>fornire</a:t>
            </a:r>
            <a:r>
              <a:rPr lang="en-US" sz="2000"/>
              <a:t> un </a:t>
            </a:r>
            <a:r>
              <a:rPr lang="en-US" sz="2000" err="1"/>
              <a:t>tracciamento</a:t>
            </a:r>
            <a:r>
              <a:rPr lang="en-US" sz="2000"/>
              <a:t> di </a:t>
            </a:r>
            <a:r>
              <a:rPr lang="en-US" sz="2000" err="1"/>
              <a:t>più</a:t>
            </a:r>
            <a:r>
              <a:rPr lang="en-US" sz="2000"/>
              <a:t> </a:t>
            </a:r>
            <a:r>
              <a:rPr lang="en-US" sz="2000" err="1"/>
              <a:t>dati</a:t>
            </a:r>
            <a:r>
              <a:rPr lang="en-US" sz="2000"/>
              <a:t> in real time </a:t>
            </a:r>
          </a:p>
          <a:p>
            <a:pPr marL="342900" indent="-342900">
              <a:spcAft>
                <a:spcPts val="600"/>
              </a:spcAft>
            </a:pPr>
            <a:r>
              <a:rPr lang="en-US" sz="2000" err="1"/>
              <a:t>Aggiungere</a:t>
            </a:r>
            <a:r>
              <a:rPr lang="en-US" sz="2000"/>
              <a:t> </a:t>
            </a:r>
            <a:r>
              <a:rPr lang="en-US" sz="2000" err="1"/>
              <a:t>più</a:t>
            </a:r>
            <a:r>
              <a:rPr lang="en-US" sz="2000"/>
              <a:t> </a:t>
            </a:r>
            <a:r>
              <a:rPr lang="en-US" sz="2000" err="1"/>
              <a:t>sensori</a:t>
            </a:r>
            <a:r>
              <a:rPr lang="en-US" sz="2000"/>
              <a:t> per il </a:t>
            </a:r>
            <a:r>
              <a:rPr lang="en-US" sz="2000" err="1"/>
              <a:t>lato</a:t>
            </a:r>
            <a:r>
              <a:rPr lang="en-US" sz="2000"/>
              <a:t> IoT</a:t>
            </a:r>
          </a:p>
          <a:p>
            <a:pPr marL="342900" indent="-342900">
              <a:spcAft>
                <a:spcPts val="600"/>
              </a:spcAft>
            </a:pPr>
            <a:r>
              <a:rPr lang="en-US" sz="2000" err="1"/>
              <a:t>Aperti</a:t>
            </a:r>
            <a:r>
              <a:rPr lang="en-US" sz="2000"/>
              <a:t> a </a:t>
            </a:r>
            <a:r>
              <a:rPr lang="en-US" sz="2000" err="1"/>
              <a:t>nuove</a:t>
            </a:r>
            <a:r>
              <a:rPr lang="en-US" sz="2000"/>
              <a:t> idee…</a:t>
            </a:r>
            <a:endParaRPr sz="200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81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1275150" y="1914600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Grazie!</a:t>
            </a:r>
            <a:endParaRPr sz="9600"/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Obiettivi del progetto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853992" y="1381501"/>
            <a:ext cx="5837093" cy="34466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2400" b="0" i="0">
                <a:solidFill>
                  <a:srgbClr val="D1D5DB"/>
                </a:solidFill>
                <a:effectLst/>
                <a:latin typeface="Söhne"/>
              </a:rPr>
              <a:t>La nostra blockchain per il monitoraggio di dati in tempo reale è stata ideata per rispondere alla crescente necessità di garantire la sicurezza e l'affidabilità delle informazioni e dei dati che circolano su Internet. In un mondo sempre più interconnesso, la quantità di dati che vengono generati e scambiati ogni giorno è enorme, e la necessità di tenere traccia di questi dati diventa sempre più importante.</a:t>
            </a:r>
            <a:endParaRPr sz="240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>
            <a:spLocks noGrp="1"/>
          </p:cNvSpPr>
          <p:nvPr>
            <p:ph type="title"/>
          </p:nvPr>
        </p:nvSpPr>
        <p:spPr>
          <a:xfrm>
            <a:off x="305125" y="819243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proposto in generale </a:t>
            </a:r>
            <a:endParaRPr/>
          </a:p>
        </p:txBody>
      </p:sp>
      <p:sp>
        <p:nvSpPr>
          <p:cNvPr id="439" name="Google Shape;439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Fisicamente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installano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esp32 (o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altre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schede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simili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e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sensori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specifici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luoghi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oggetti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raccogliere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dati</a:t>
            </a:r>
            <a:endParaRPr lang="en-US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41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</a:t>
            </a: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Tutti I 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raccolti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vengono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gestiti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 un server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li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elabora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oppurtunamente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endParaRPr lang="en-US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vengono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immagazzinati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blockchain per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renderli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immutabili</a:t>
            </a:r>
            <a:endParaRPr lang="en-US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Blockchain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1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sicurezza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è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l’aspetto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cruciale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del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perché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prefissa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proporre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dati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sempre certificate ed </a:t>
            </a:r>
            <a:r>
              <a:rPr lang="en-US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integri</a:t>
            </a:r>
            <a:endParaRPr lang="en-US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1"/>
          <p:cNvSpPr/>
          <p:nvPr/>
        </p:nvSpPr>
        <p:spPr>
          <a:xfrm>
            <a:off x="3842100" y="2242577"/>
            <a:ext cx="359450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>
                <a:solidFill>
                  <a:schemeClr val="lt1"/>
                </a:solidFill>
                <a:latin typeface="Montserrat"/>
              </a:rPr>
              <a:t>H</a:t>
            </a:r>
            <a:endParaRPr b="1" i="0">
              <a:ln>
                <a:noFill/>
              </a:ln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4857720" y="2250297"/>
            <a:ext cx="691108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2" name="Google Shape;448;p41">
            <a:extLst>
              <a:ext uri="{FF2B5EF4-FFF2-40B4-BE49-F238E27FC236}">
                <a16:creationId xmlns:a16="http://schemas.microsoft.com/office/drawing/2014/main" id="{63FF202E-3945-A7F2-3AA2-2DBDC3E798F6}"/>
              </a:ext>
            </a:extLst>
          </p:cNvPr>
          <p:cNvSpPr/>
          <p:nvPr/>
        </p:nvSpPr>
        <p:spPr>
          <a:xfrm>
            <a:off x="4980626" y="2250296"/>
            <a:ext cx="359450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  <a:endParaRPr b="1" i="0">
              <a:ln>
                <a:noFill/>
              </a:ln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4" name="Google Shape;448;p41">
            <a:extLst>
              <a:ext uri="{FF2B5EF4-FFF2-40B4-BE49-F238E27FC236}">
                <a16:creationId xmlns:a16="http://schemas.microsoft.com/office/drawing/2014/main" id="{A0D493F0-7E61-9852-B188-BB8BC278BD04}"/>
              </a:ext>
            </a:extLst>
          </p:cNvPr>
          <p:cNvSpPr/>
          <p:nvPr/>
        </p:nvSpPr>
        <p:spPr>
          <a:xfrm>
            <a:off x="4980626" y="3348952"/>
            <a:ext cx="359450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  <a:endParaRPr b="1" i="0">
              <a:ln>
                <a:noFill/>
              </a:ln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" name="Google Shape;448;p41">
            <a:extLst>
              <a:ext uri="{FF2B5EF4-FFF2-40B4-BE49-F238E27FC236}">
                <a16:creationId xmlns:a16="http://schemas.microsoft.com/office/drawing/2014/main" id="{9F94B89F-5ADA-C010-48D1-AEAA526AF51C}"/>
              </a:ext>
            </a:extLst>
          </p:cNvPr>
          <p:cNvSpPr/>
          <p:nvPr/>
        </p:nvSpPr>
        <p:spPr>
          <a:xfrm>
            <a:off x="3842100" y="3348952"/>
            <a:ext cx="359450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>
                <a:solidFill>
                  <a:schemeClr val="lt1"/>
                </a:solidFill>
                <a:latin typeface="Montserrat"/>
              </a:rPr>
              <a:t>B</a:t>
            </a:r>
            <a:endParaRPr b="1" i="0">
              <a:ln>
                <a:noFill/>
              </a:ln>
              <a:solidFill>
                <a:schemeClr val="lt1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855297" y="1974436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err="1"/>
              <a:t>Problema</a:t>
            </a:r>
          </a:p>
          <a:p>
            <a:pPr marL="0" indent="0" algn="ctr">
              <a:buNone/>
            </a:pPr>
            <a:r>
              <a:rPr lang="en" err="1"/>
              <a:t>Tracciare</a:t>
            </a:r>
            <a:r>
              <a:rPr lang="en"/>
              <a:t> un </a:t>
            </a:r>
            <a:r>
              <a:rPr lang="en" err="1"/>
              <a:t>oggetto</a:t>
            </a:r>
            <a:r>
              <a:rPr lang="en"/>
              <a:t> o un </a:t>
            </a:r>
            <a:r>
              <a:rPr lang="en" err="1"/>
              <a:t>luogo</a:t>
            </a:r>
            <a:r>
              <a:rPr lang="en"/>
              <a:t> </a:t>
            </a:r>
            <a:r>
              <a:rPr lang="en" err="1"/>
              <a:t>certificandone</a:t>
            </a:r>
            <a:r>
              <a:rPr lang="en"/>
              <a:t> </a:t>
            </a:r>
            <a:r>
              <a:rPr lang="it-IT"/>
              <a:t>dati fisici in </a:t>
            </a:r>
            <a:r>
              <a:rPr lang="it-IT" err="1"/>
              <a:t>real</a:t>
            </a:r>
            <a:r>
              <a:rPr lang="it-IT"/>
              <a:t> time, garantendo sicurezza, non è semplice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2111254" y="665656"/>
            <a:ext cx="565739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it-IT"/>
              <a:t>c</a:t>
            </a:r>
            <a:r>
              <a:rPr lang="en"/>
              <a:t>opo del nostro progetto 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2"/>
          </p:nvPr>
        </p:nvSpPr>
        <p:spPr>
          <a:xfrm>
            <a:off x="4815605" y="1974436"/>
            <a:ext cx="3664979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Soluzione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Tramite l’utilizzo del mondo IoT e della tecnologia blockchain abbiamo provato a dare una nostra interpretazione al problema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775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687253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Possibili usi </a:t>
            </a:r>
            <a:endParaRPr lang="it-IT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Logistica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err="1"/>
              <a:t>Tracciabilità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forniture</a:t>
            </a:r>
            <a:endParaRPr lang="en-US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dell'energia</a:t>
            </a:r>
            <a:endParaRPr lang="en-US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err="1"/>
              <a:t>Monitoraggio</a:t>
            </a:r>
            <a:r>
              <a:rPr lang="en-US"/>
              <a:t> di temperature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err="1"/>
              <a:t>Molti</a:t>
            </a:r>
            <a:r>
              <a:rPr lang="en-US"/>
              <a:t> </a:t>
            </a:r>
            <a:r>
              <a:rPr lang="en-US" err="1"/>
              <a:t>altri</a:t>
            </a:r>
            <a:r>
              <a:rPr lang="en-US"/>
              <a:t> </a:t>
            </a:r>
            <a:r>
              <a:rPr lang="en-US" err="1"/>
              <a:t>usi</a:t>
            </a:r>
            <a:r>
              <a:rPr lang="en-US"/>
              <a:t>….</a:t>
            </a:r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Descrizione del sistema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,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428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/>
          <a:srcRect l="555" t="1" r="9689"/>
          <a:stretch/>
        </p:blipFill>
        <p:spPr>
          <a:xfrm>
            <a:off x="4479944" y="0"/>
            <a:ext cx="4695371" cy="5143451"/>
          </a:xfrm>
          <a:custGeom>
            <a:avLst/>
            <a:gdLst/>
            <a:ahLst/>
            <a:cxnLst/>
            <a:rect l="l" t="t" r="r" b="b"/>
            <a:pathLst>
              <a:path w="21587" h="21600" extrusionOk="0">
                <a:moveTo>
                  <a:pt x="14232" y="0"/>
                </a:moveTo>
                <a:cubicBezTo>
                  <a:pt x="5486" y="4780"/>
                  <a:pt x="-13" y="13089"/>
                  <a:pt x="0" y="21600"/>
                </a:cubicBezTo>
                <a:lnTo>
                  <a:pt x="21587" y="21600"/>
                </a:lnTo>
                <a:lnTo>
                  <a:pt x="21587" y="0"/>
                </a:lnTo>
                <a:lnTo>
                  <a:pt x="14232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503608" y="765661"/>
            <a:ext cx="5309782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2"/>
                </a:solidFill>
              </a:rPr>
              <a:t>Quindi nasce Block-</a:t>
            </a:r>
            <a:r>
              <a:rPr lang="it-IT" err="1">
                <a:solidFill>
                  <a:schemeClr val="accent2"/>
                </a:solidFill>
              </a:rPr>
              <a:t>Temp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380961" y="1866127"/>
            <a:ext cx="4026045" cy="17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it-IT" sz="2000" b="1"/>
              <a:t>Stiamo parlando di una blockchain che immagazzina la temperatura, certificandola. Ciò ci permette di validare il dato prelevato</a:t>
            </a:r>
            <a:endParaRPr sz="2000" b="1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26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Nicholas template</vt:lpstr>
      <vt:lpstr>Block-Temp</vt:lpstr>
      <vt:lpstr>Ciao!</vt:lpstr>
      <vt:lpstr>1. Obiettivi del progetto</vt:lpstr>
      <vt:lpstr>PowerPoint Presentation</vt:lpstr>
      <vt:lpstr>Sistema proposto in generale </vt:lpstr>
      <vt:lpstr>Scopo del nostro progetto </vt:lpstr>
      <vt:lpstr>Possibili usi </vt:lpstr>
      <vt:lpstr>2. Descrizione del sistema</vt:lpstr>
      <vt:lpstr>Quindi nasce Block-Temp</vt:lpstr>
      <vt:lpstr>Tecnologie principali lato hardware</vt:lpstr>
      <vt:lpstr>Linguaggi usati per lo sviluppo</vt:lpstr>
      <vt:lpstr> Server e interazione con la blockchain</vt:lpstr>
      <vt:lpstr>Altre tecnologie utilizzate</vt:lpstr>
      <vt:lpstr>Workflow</vt:lpstr>
      <vt:lpstr>Come abbiamo garantito la sicurezza?</vt:lpstr>
      <vt:lpstr> SSL</vt:lpstr>
      <vt:lpstr>PowerPoint Presentation</vt:lpstr>
      <vt:lpstr>2. Funzionamento del sistema</vt:lpstr>
      <vt:lpstr>Attori del sistema </vt:lpstr>
      <vt:lpstr>Requisiti Funzionali</vt:lpstr>
      <vt:lpstr>Requisiti Non Funzionali</vt:lpstr>
      <vt:lpstr>Caso D’uso</vt:lpstr>
      <vt:lpstr>Descrizione del flusso di eventi</vt:lpstr>
      <vt:lpstr>3. Conclusione</vt:lpstr>
      <vt:lpstr>Possibili sviluppi futuri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RT-DataBlck</dc:title>
  <cp:revision>1</cp:revision>
  <dcterms:modified xsi:type="dcterms:W3CDTF">2023-03-06T14:07:15Z</dcterms:modified>
</cp:coreProperties>
</file>